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50" r:id="rId1"/>
  </p:sldMasterIdLst>
  <p:notesMasterIdLst>
    <p:notesMasterId r:id="rId71"/>
  </p:notesMasterIdLst>
  <p:handoutMasterIdLst>
    <p:handoutMasterId r:id="rId72"/>
  </p:handoutMasterIdLst>
  <p:sldIdLst>
    <p:sldId id="256" r:id="rId2"/>
    <p:sldId id="258" r:id="rId3"/>
    <p:sldId id="328" r:id="rId4"/>
    <p:sldId id="303" r:id="rId5"/>
    <p:sldId id="331" r:id="rId6"/>
    <p:sldId id="259" r:id="rId7"/>
    <p:sldId id="261" r:id="rId8"/>
    <p:sldId id="260" r:id="rId9"/>
    <p:sldId id="306" r:id="rId10"/>
    <p:sldId id="262" r:id="rId11"/>
    <p:sldId id="304" r:id="rId12"/>
    <p:sldId id="264" r:id="rId13"/>
    <p:sldId id="265" r:id="rId14"/>
    <p:sldId id="266" r:id="rId15"/>
    <p:sldId id="305" r:id="rId16"/>
    <p:sldId id="307" r:id="rId17"/>
    <p:sldId id="268" r:id="rId18"/>
    <p:sldId id="267" r:id="rId19"/>
    <p:sldId id="269" r:id="rId20"/>
    <p:sldId id="29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311" r:id="rId35"/>
    <p:sldId id="323" r:id="rId36"/>
    <p:sldId id="324" r:id="rId37"/>
    <p:sldId id="325" r:id="rId38"/>
    <p:sldId id="310" r:id="rId39"/>
    <p:sldId id="283" r:id="rId40"/>
    <p:sldId id="284" r:id="rId41"/>
    <p:sldId id="312" r:id="rId42"/>
    <p:sldId id="285" r:id="rId43"/>
    <p:sldId id="286" r:id="rId44"/>
    <p:sldId id="313" r:id="rId45"/>
    <p:sldId id="287" r:id="rId46"/>
    <p:sldId id="288" r:id="rId47"/>
    <p:sldId id="314" r:id="rId48"/>
    <p:sldId id="289" r:id="rId49"/>
    <p:sldId id="315" r:id="rId50"/>
    <p:sldId id="290" r:id="rId51"/>
    <p:sldId id="291" r:id="rId52"/>
    <p:sldId id="292" r:id="rId53"/>
    <p:sldId id="316" r:id="rId54"/>
    <p:sldId id="293" r:id="rId55"/>
    <p:sldId id="329" r:id="rId56"/>
    <p:sldId id="330" r:id="rId57"/>
    <p:sldId id="319" r:id="rId58"/>
    <p:sldId id="294" r:id="rId59"/>
    <p:sldId id="295" r:id="rId60"/>
    <p:sldId id="296" r:id="rId61"/>
    <p:sldId id="297" r:id="rId62"/>
    <p:sldId id="320" r:id="rId63"/>
    <p:sldId id="321" r:id="rId64"/>
    <p:sldId id="322" r:id="rId65"/>
    <p:sldId id="317" r:id="rId66"/>
    <p:sldId id="301" r:id="rId67"/>
    <p:sldId id="318" r:id="rId68"/>
    <p:sldId id="302" r:id="rId69"/>
    <p:sldId id="298" r:id="rId70"/>
  </p:sldIdLst>
  <p:sldSz cx="9144000" cy="6858000" type="screen4x3"/>
  <p:notesSz cx="6858000" cy="9144000"/>
  <p:defaultTextStyle>
    <a:defPPr>
      <a:defRPr lang="zh-TW"/>
    </a:defPPr>
    <a:lvl1pPr algn="ctr" rtl="0" fontAlgn="base">
      <a:spcBef>
        <a:spcPct val="0"/>
      </a:spcBef>
      <a:spcAft>
        <a:spcPct val="0"/>
      </a:spcAft>
      <a:defRPr kumimoji="1" kern="1200">
        <a:solidFill>
          <a:schemeClr val="tx1"/>
        </a:solidFill>
        <a:latin typeface="Bickley Script LET" pitchFamily="2" charset="0"/>
        <a:ea typeface="新細明體" pitchFamily="18" charset="-120"/>
        <a:cs typeface="+mn-cs"/>
      </a:defRPr>
    </a:lvl1pPr>
    <a:lvl2pPr marL="457200" algn="ctr" rtl="0" fontAlgn="base">
      <a:spcBef>
        <a:spcPct val="0"/>
      </a:spcBef>
      <a:spcAft>
        <a:spcPct val="0"/>
      </a:spcAft>
      <a:defRPr kumimoji="1" kern="1200">
        <a:solidFill>
          <a:schemeClr val="tx1"/>
        </a:solidFill>
        <a:latin typeface="Bickley Script LET" pitchFamily="2" charset="0"/>
        <a:ea typeface="新細明體" pitchFamily="18" charset="-120"/>
        <a:cs typeface="+mn-cs"/>
      </a:defRPr>
    </a:lvl2pPr>
    <a:lvl3pPr marL="914400" algn="ctr" rtl="0" fontAlgn="base">
      <a:spcBef>
        <a:spcPct val="0"/>
      </a:spcBef>
      <a:spcAft>
        <a:spcPct val="0"/>
      </a:spcAft>
      <a:defRPr kumimoji="1" kern="1200">
        <a:solidFill>
          <a:schemeClr val="tx1"/>
        </a:solidFill>
        <a:latin typeface="Bickley Script LET" pitchFamily="2" charset="0"/>
        <a:ea typeface="新細明體" pitchFamily="18" charset="-120"/>
        <a:cs typeface="+mn-cs"/>
      </a:defRPr>
    </a:lvl3pPr>
    <a:lvl4pPr marL="1371600" algn="ctr" rtl="0" fontAlgn="base">
      <a:spcBef>
        <a:spcPct val="0"/>
      </a:spcBef>
      <a:spcAft>
        <a:spcPct val="0"/>
      </a:spcAft>
      <a:defRPr kumimoji="1" kern="1200">
        <a:solidFill>
          <a:schemeClr val="tx1"/>
        </a:solidFill>
        <a:latin typeface="Bickley Script LET" pitchFamily="2" charset="0"/>
        <a:ea typeface="新細明體" pitchFamily="18" charset="-120"/>
        <a:cs typeface="+mn-cs"/>
      </a:defRPr>
    </a:lvl4pPr>
    <a:lvl5pPr marL="1828800" algn="ctr" rtl="0" fontAlgn="base">
      <a:spcBef>
        <a:spcPct val="0"/>
      </a:spcBef>
      <a:spcAft>
        <a:spcPct val="0"/>
      </a:spcAft>
      <a:defRPr kumimoji="1" kern="1200">
        <a:solidFill>
          <a:schemeClr val="tx1"/>
        </a:solidFill>
        <a:latin typeface="Bickley Script LET" pitchFamily="2" charset="0"/>
        <a:ea typeface="新細明體" pitchFamily="18" charset="-120"/>
        <a:cs typeface="+mn-cs"/>
      </a:defRPr>
    </a:lvl5pPr>
    <a:lvl6pPr marL="2286000" algn="l" defTabSz="914400" rtl="0" eaLnBrk="1" latinLnBrk="0" hangingPunct="1">
      <a:defRPr kumimoji="1" kern="1200">
        <a:solidFill>
          <a:schemeClr val="tx1"/>
        </a:solidFill>
        <a:latin typeface="Bickley Script LET" pitchFamily="2" charset="0"/>
        <a:ea typeface="新細明體" pitchFamily="18" charset="-120"/>
        <a:cs typeface="+mn-cs"/>
      </a:defRPr>
    </a:lvl6pPr>
    <a:lvl7pPr marL="2743200" algn="l" defTabSz="914400" rtl="0" eaLnBrk="1" latinLnBrk="0" hangingPunct="1">
      <a:defRPr kumimoji="1" kern="1200">
        <a:solidFill>
          <a:schemeClr val="tx1"/>
        </a:solidFill>
        <a:latin typeface="Bickley Script LET" pitchFamily="2" charset="0"/>
        <a:ea typeface="新細明體" pitchFamily="18" charset="-120"/>
        <a:cs typeface="+mn-cs"/>
      </a:defRPr>
    </a:lvl7pPr>
    <a:lvl8pPr marL="3200400" algn="l" defTabSz="914400" rtl="0" eaLnBrk="1" latinLnBrk="0" hangingPunct="1">
      <a:defRPr kumimoji="1" kern="1200">
        <a:solidFill>
          <a:schemeClr val="tx1"/>
        </a:solidFill>
        <a:latin typeface="Bickley Script LET" pitchFamily="2" charset="0"/>
        <a:ea typeface="新細明體" pitchFamily="18" charset="-120"/>
        <a:cs typeface="+mn-cs"/>
      </a:defRPr>
    </a:lvl8pPr>
    <a:lvl9pPr marL="3657600" algn="l" defTabSz="914400" rtl="0" eaLnBrk="1" latinLnBrk="0" hangingPunct="1">
      <a:defRPr kumimoji="1" kern="1200">
        <a:solidFill>
          <a:schemeClr val="tx1"/>
        </a:solidFill>
        <a:latin typeface="Bickley Script LET" pitchFamily="2" charset="0"/>
        <a:ea typeface="新細明體" pitchFamily="18" charset="-120"/>
        <a:cs typeface="+mn-cs"/>
      </a:defRPr>
    </a:lvl9pPr>
  </p:defaultTextStyle>
  <p:extLst>
    <p:ext uri="{EFAFB233-063F-42B5-8137-9DF3F51BA10A}">
      <p15:sldGuideLst xmlns:p15="http://schemas.microsoft.com/office/powerpoint/2012/main">
        <p15:guide id="1" orient="horz" pos="2160" userDrawn="1">
          <p15:clr>
            <a:srgbClr val="A4A3A4"/>
          </p15:clr>
        </p15:guide>
        <p15:guide id="2" pos="219"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D2FD8D"/>
    <a:srgbClr val="A4FD03"/>
    <a:srgbClr val="3333FF"/>
    <a:srgbClr val="AFAFFF"/>
    <a:srgbClr val="0033CC"/>
    <a:srgbClr val="000066"/>
    <a:srgbClr val="CC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6503" autoAdjust="0"/>
    <p:restoredTop sz="93851" autoAdjust="0"/>
  </p:normalViewPr>
  <p:slideViewPr>
    <p:cSldViewPr>
      <p:cViewPr varScale="1">
        <p:scale>
          <a:sx n="82" d="100"/>
          <a:sy n="82" d="100"/>
        </p:scale>
        <p:origin x="1896" y="48"/>
      </p:cViewPr>
      <p:guideLst>
        <p:guide orient="horz" pos="2160"/>
        <p:guide pos="219"/>
      </p:guideLst>
    </p:cSldViewPr>
  </p:slideViewPr>
  <p:notesTextViewPr>
    <p:cViewPr>
      <p:scale>
        <a:sx n="3" d="2"/>
        <a:sy n="3" d="2"/>
      </p:scale>
      <p:origin x="0" y="0"/>
    </p:cViewPr>
  </p:notesTextViewPr>
  <p:sorterViewPr>
    <p:cViewPr>
      <p:scale>
        <a:sx n="170" d="100"/>
        <a:sy n="170" d="100"/>
      </p:scale>
      <p:origin x="0" y="0"/>
    </p:cViewPr>
  </p:sorterViewPr>
  <p:notesViewPr>
    <p:cSldViewPr>
      <p:cViewPr varScale="1">
        <p:scale>
          <a:sx n="81" d="100"/>
          <a:sy n="81" d="100"/>
        </p:scale>
        <p:origin x="-480"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3774016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200">
                <a:latin typeface="Arial" pitchFamily="34" charset="0"/>
              </a:defRPr>
            </a:lvl1pPr>
          </a:lstStyle>
          <a:p>
            <a:pPr>
              <a:defRPr/>
            </a:pPr>
            <a:endParaRPr lang="en-US" altLang="zh-TW"/>
          </a:p>
        </p:txBody>
      </p:sp>
      <p:sp>
        <p:nvSpPr>
          <p:cNvPr id="8195"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atin typeface="Arial" pitchFamily="34" charset="0"/>
              </a:defRPr>
            </a:lvl1pPr>
          </a:lstStyle>
          <a:p>
            <a:pPr>
              <a:defRPr/>
            </a:pPr>
            <a:endParaRPr lang="en-US" altLang="zh-TW"/>
          </a:p>
        </p:txBody>
      </p:sp>
      <p:sp>
        <p:nvSpPr>
          <p:cNvPr id="7066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197"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zh-TW" noProof="0" smtClean="0"/>
              <a:t>Click to edit Master text styles</a:t>
            </a:r>
          </a:p>
          <a:p>
            <a:pPr lvl="1"/>
            <a:r>
              <a:rPr lang="en-US" altLang="zh-TW" noProof="0" smtClean="0"/>
              <a:t>Second level</a:t>
            </a:r>
          </a:p>
          <a:p>
            <a:pPr lvl="2"/>
            <a:r>
              <a:rPr lang="en-US" altLang="zh-TW" noProof="0" smtClean="0"/>
              <a:t>Third level</a:t>
            </a:r>
          </a:p>
          <a:p>
            <a:pPr lvl="3"/>
            <a:r>
              <a:rPr lang="en-US" altLang="zh-TW" noProof="0" smtClean="0"/>
              <a:t>Fourth level</a:t>
            </a:r>
          </a:p>
          <a:p>
            <a:pPr lvl="4"/>
            <a:r>
              <a:rPr lang="en-US" altLang="zh-TW" noProof="0" smtClean="0"/>
              <a:t>Fifth level</a:t>
            </a:r>
          </a:p>
        </p:txBody>
      </p:sp>
      <p:sp>
        <p:nvSpPr>
          <p:cNvPr id="8198"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defRPr sz="1200">
                <a:latin typeface="Arial" pitchFamily="34" charset="0"/>
              </a:defRPr>
            </a:lvl1pPr>
          </a:lstStyle>
          <a:p>
            <a:pPr>
              <a:defRPr/>
            </a:pPr>
            <a:endParaRPr lang="en-US" altLang="zh-TW"/>
          </a:p>
        </p:txBody>
      </p:sp>
      <p:sp>
        <p:nvSpPr>
          <p:cNvPr id="8199"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Arial" pitchFamily="34" charset="0"/>
              </a:defRPr>
            </a:lvl1pPr>
          </a:lstStyle>
          <a:p>
            <a:pPr>
              <a:defRPr/>
            </a:pPr>
            <a:fld id="{26F28F61-97FE-4B0B-9938-470E9E24C3A8}" type="slidenum">
              <a:rPr lang="en-US" altLang="zh-TW"/>
              <a:pPr>
                <a:defRPr/>
              </a:pPr>
              <a:t>‹#›</a:t>
            </a:fld>
            <a:endParaRPr lang="en-US" altLang="zh-TW"/>
          </a:p>
        </p:txBody>
      </p:sp>
    </p:spTree>
    <p:extLst>
      <p:ext uri="{BB962C8B-B14F-4D97-AF65-F5344CB8AC3E}">
        <p14:creationId xmlns:p14="http://schemas.microsoft.com/office/powerpoint/2010/main" val="388606523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pitchFamily="34" charset="0"/>
        <a:ea typeface="新細明體" pitchFamily="18" charset="-120"/>
        <a:cs typeface="+mn-cs"/>
      </a:defRPr>
    </a:lvl1pPr>
    <a:lvl2pPr marL="457200" algn="l" rtl="0" eaLnBrk="0" fontAlgn="base" hangingPunct="0">
      <a:spcBef>
        <a:spcPct val="30000"/>
      </a:spcBef>
      <a:spcAft>
        <a:spcPct val="0"/>
      </a:spcAft>
      <a:defRPr kumimoji="1" sz="1200" kern="1200">
        <a:solidFill>
          <a:schemeClr val="tx1"/>
        </a:solidFill>
        <a:latin typeface="Arial" pitchFamily="34" charset="0"/>
        <a:ea typeface="新細明體" pitchFamily="18" charset="-120"/>
        <a:cs typeface="+mn-cs"/>
      </a:defRPr>
    </a:lvl2pPr>
    <a:lvl3pPr marL="914400" algn="l" rtl="0" eaLnBrk="0" fontAlgn="base" hangingPunct="0">
      <a:spcBef>
        <a:spcPct val="30000"/>
      </a:spcBef>
      <a:spcAft>
        <a:spcPct val="0"/>
      </a:spcAft>
      <a:defRPr kumimoji="1" sz="1200" kern="1200">
        <a:solidFill>
          <a:schemeClr val="tx1"/>
        </a:solidFill>
        <a:latin typeface="Arial" pitchFamily="34" charset="0"/>
        <a:ea typeface="新細明體" pitchFamily="18" charset="-120"/>
        <a:cs typeface="+mn-cs"/>
      </a:defRPr>
    </a:lvl3pPr>
    <a:lvl4pPr marL="1371600" algn="l" rtl="0" eaLnBrk="0" fontAlgn="base" hangingPunct="0">
      <a:spcBef>
        <a:spcPct val="30000"/>
      </a:spcBef>
      <a:spcAft>
        <a:spcPct val="0"/>
      </a:spcAft>
      <a:defRPr kumimoji="1" sz="1200" kern="1200">
        <a:solidFill>
          <a:schemeClr val="tx1"/>
        </a:solidFill>
        <a:latin typeface="Arial" pitchFamily="34" charset="0"/>
        <a:ea typeface="新細明體" pitchFamily="18" charset="-120"/>
        <a:cs typeface="+mn-cs"/>
      </a:defRPr>
    </a:lvl4pPr>
    <a:lvl5pPr marL="1828800" algn="l" rtl="0" eaLnBrk="0" fontAlgn="base" hangingPunct="0">
      <a:spcBef>
        <a:spcPct val="30000"/>
      </a:spcBef>
      <a:spcAft>
        <a:spcPct val="0"/>
      </a:spcAft>
      <a:defRPr kumimoji="1" sz="1200" kern="1200">
        <a:solidFill>
          <a:schemeClr val="tx1"/>
        </a:solidFill>
        <a:latin typeface="Arial" pitchFamily="34" charset="0"/>
        <a:ea typeface="新細明體" pitchFamily="18" charset="-12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Rot="1" noChangeAspect="1" noChangeArrowheads="1" noTextEdit="1"/>
          </p:cNvSpPr>
          <p:nvPr>
            <p:ph type="sldImg"/>
          </p:nvPr>
        </p:nvSpPr>
        <p:spPr>
          <a:xfrm>
            <a:off x="1143000" y="685800"/>
            <a:ext cx="4572000" cy="3429000"/>
          </a:xfrm>
          <a:ln/>
        </p:spPr>
      </p:sp>
      <p:sp>
        <p:nvSpPr>
          <p:cNvPr id="71683" name="Rectangle 3"/>
          <p:cNvSpPr>
            <a:spLocks noGrp="1" noChangeArrowheads="1"/>
          </p:cNvSpPr>
          <p:nvPr>
            <p:ph type="body" idx="1"/>
          </p:nvPr>
        </p:nvSpPr>
        <p:spPr>
          <a:noFill/>
        </p:spPr>
        <p:txBody>
          <a:bodyPr/>
          <a:lstStyle/>
          <a:p>
            <a:pPr eaLnBrk="1" hangingPunct="1"/>
            <a:endParaRPr lang="zh-TW" altLang="zh-TW" smtClean="0"/>
          </a:p>
        </p:txBody>
      </p:sp>
    </p:spTree>
    <p:extLst>
      <p:ext uri="{BB962C8B-B14F-4D97-AF65-F5344CB8AC3E}">
        <p14:creationId xmlns:p14="http://schemas.microsoft.com/office/powerpoint/2010/main" val="1173006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Rot="1" noChangeAspect="1" noChangeArrowheads="1" noTextEdit="1"/>
          </p:cNvSpPr>
          <p:nvPr>
            <p:ph type="sldImg"/>
          </p:nvPr>
        </p:nvSpPr>
        <p:spPr>
          <a:xfrm>
            <a:off x="1143000" y="685800"/>
            <a:ext cx="4572000" cy="3429000"/>
          </a:xfrm>
          <a:ln/>
        </p:spPr>
      </p:sp>
      <p:sp>
        <p:nvSpPr>
          <p:cNvPr id="80899" name="Rectangle 3"/>
          <p:cNvSpPr>
            <a:spLocks noGrp="1" noChangeArrowheads="1"/>
          </p:cNvSpPr>
          <p:nvPr>
            <p:ph type="body" idx="1"/>
          </p:nvPr>
        </p:nvSpPr>
        <p:spPr>
          <a:noFill/>
        </p:spPr>
        <p:txBody>
          <a:bodyPr/>
          <a:lstStyle/>
          <a:p>
            <a:pPr eaLnBrk="1" hangingPunct="1"/>
            <a:endParaRPr lang="zh-TW" altLang="zh-TW" smtClean="0"/>
          </a:p>
        </p:txBody>
      </p:sp>
    </p:spTree>
    <p:extLst>
      <p:ext uri="{BB962C8B-B14F-4D97-AF65-F5344CB8AC3E}">
        <p14:creationId xmlns:p14="http://schemas.microsoft.com/office/powerpoint/2010/main" val="10940699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Rot="1" noChangeAspect="1" noChangeArrowheads="1" noTextEdit="1"/>
          </p:cNvSpPr>
          <p:nvPr>
            <p:ph type="sldImg"/>
          </p:nvPr>
        </p:nvSpPr>
        <p:spPr>
          <a:xfrm>
            <a:off x="1143000" y="685800"/>
            <a:ext cx="4572000" cy="3429000"/>
          </a:xfrm>
          <a:ln/>
        </p:spPr>
      </p:sp>
      <p:sp>
        <p:nvSpPr>
          <p:cNvPr id="81923" name="Rectangle 3"/>
          <p:cNvSpPr>
            <a:spLocks noGrp="1" noChangeArrowheads="1"/>
          </p:cNvSpPr>
          <p:nvPr>
            <p:ph type="body" idx="1"/>
          </p:nvPr>
        </p:nvSpPr>
        <p:spPr>
          <a:noFill/>
        </p:spPr>
        <p:txBody>
          <a:bodyPr/>
          <a:lstStyle/>
          <a:p>
            <a:pPr eaLnBrk="1" hangingPunct="1"/>
            <a:endParaRPr lang="zh-TW" altLang="zh-TW" smtClean="0"/>
          </a:p>
        </p:txBody>
      </p:sp>
    </p:spTree>
    <p:extLst>
      <p:ext uri="{BB962C8B-B14F-4D97-AF65-F5344CB8AC3E}">
        <p14:creationId xmlns:p14="http://schemas.microsoft.com/office/powerpoint/2010/main" val="13092769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Rot="1" noChangeAspect="1" noChangeArrowheads="1" noTextEdit="1"/>
          </p:cNvSpPr>
          <p:nvPr>
            <p:ph type="sldImg"/>
          </p:nvPr>
        </p:nvSpPr>
        <p:spPr>
          <a:xfrm>
            <a:off x="1143000" y="685800"/>
            <a:ext cx="4572000" cy="3429000"/>
          </a:xfrm>
          <a:ln/>
        </p:spPr>
      </p:sp>
      <p:sp>
        <p:nvSpPr>
          <p:cNvPr id="82947" name="Rectangle 3"/>
          <p:cNvSpPr>
            <a:spLocks noGrp="1" noChangeArrowheads="1"/>
          </p:cNvSpPr>
          <p:nvPr>
            <p:ph type="body" idx="1"/>
          </p:nvPr>
        </p:nvSpPr>
        <p:spPr>
          <a:noFill/>
        </p:spPr>
        <p:txBody>
          <a:bodyPr/>
          <a:lstStyle/>
          <a:p>
            <a:pPr eaLnBrk="1" hangingPunct="1"/>
            <a:endParaRPr lang="zh-TW" altLang="zh-TW" smtClean="0"/>
          </a:p>
        </p:txBody>
      </p:sp>
    </p:spTree>
    <p:extLst>
      <p:ext uri="{BB962C8B-B14F-4D97-AF65-F5344CB8AC3E}">
        <p14:creationId xmlns:p14="http://schemas.microsoft.com/office/powerpoint/2010/main" val="12241120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ChangeArrowheads="1" noTextEdit="1"/>
          </p:cNvSpPr>
          <p:nvPr>
            <p:ph type="sldImg"/>
          </p:nvPr>
        </p:nvSpPr>
        <p:spPr>
          <a:xfrm>
            <a:off x="1143000" y="685800"/>
            <a:ext cx="4572000" cy="3429000"/>
          </a:xfrm>
          <a:ln/>
        </p:spPr>
      </p:sp>
      <p:sp>
        <p:nvSpPr>
          <p:cNvPr id="83971" name="Rectangle 3"/>
          <p:cNvSpPr>
            <a:spLocks noGrp="1" noChangeArrowheads="1"/>
          </p:cNvSpPr>
          <p:nvPr>
            <p:ph type="body" idx="1"/>
          </p:nvPr>
        </p:nvSpPr>
        <p:spPr>
          <a:noFill/>
        </p:spPr>
        <p:txBody>
          <a:bodyPr/>
          <a:lstStyle/>
          <a:p>
            <a:pPr eaLnBrk="1" hangingPunct="1"/>
            <a:endParaRPr lang="zh-TW" altLang="zh-TW" smtClean="0"/>
          </a:p>
        </p:txBody>
      </p:sp>
    </p:spTree>
    <p:extLst>
      <p:ext uri="{BB962C8B-B14F-4D97-AF65-F5344CB8AC3E}">
        <p14:creationId xmlns:p14="http://schemas.microsoft.com/office/powerpoint/2010/main" val="9598160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Rot="1" noChangeAspect="1" noChangeArrowheads="1" noTextEdit="1"/>
          </p:cNvSpPr>
          <p:nvPr>
            <p:ph type="sldImg"/>
          </p:nvPr>
        </p:nvSpPr>
        <p:spPr>
          <a:xfrm>
            <a:off x="1143000" y="685800"/>
            <a:ext cx="4572000" cy="3429000"/>
          </a:xfrm>
          <a:ln/>
        </p:spPr>
      </p:sp>
      <p:sp>
        <p:nvSpPr>
          <p:cNvPr id="84995" name="Rectangle 3"/>
          <p:cNvSpPr>
            <a:spLocks noGrp="1" noChangeArrowheads="1"/>
          </p:cNvSpPr>
          <p:nvPr>
            <p:ph type="body" idx="1"/>
          </p:nvPr>
        </p:nvSpPr>
        <p:spPr>
          <a:noFill/>
        </p:spPr>
        <p:txBody>
          <a:bodyPr/>
          <a:lstStyle/>
          <a:p>
            <a:pPr eaLnBrk="1" hangingPunct="1"/>
            <a:endParaRPr lang="zh-TW" altLang="zh-TW" smtClean="0"/>
          </a:p>
        </p:txBody>
      </p:sp>
    </p:spTree>
    <p:extLst>
      <p:ext uri="{BB962C8B-B14F-4D97-AF65-F5344CB8AC3E}">
        <p14:creationId xmlns:p14="http://schemas.microsoft.com/office/powerpoint/2010/main" val="10181318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Rot="1" noChangeAspect="1" noChangeArrowheads="1" noTextEdit="1"/>
          </p:cNvSpPr>
          <p:nvPr>
            <p:ph type="sldImg"/>
          </p:nvPr>
        </p:nvSpPr>
        <p:spPr>
          <a:xfrm>
            <a:off x="1143000" y="685800"/>
            <a:ext cx="4572000" cy="3429000"/>
          </a:xfrm>
          <a:ln/>
        </p:spPr>
      </p:sp>
      <p:sp>
        <p:nvSpPr>
          <p:cNvPr id="86019" name="Rectangle 3"/>
          <p:cNvSpPr>
            <a:spLocks noGrp="1" noChangeArrowheads="1"/>
          </p:cNvSpPr>
          <p:nvPr>
            <p:ph type="body" idx="1"/>
          </p:nvPr>
        </p:nvSpPr>
        <p:spPr>
          <a:noFill/>
        </p:spPr>
        <p:txBody>
          <a:bodyPr/>
          <a:lstStyle/>
          <a:p>
            <a:pPr eaLnBrk="1" hangingPunct="1"/>
            <a:endParaRPr lang="zh-TW" altLang="zh-TW" smtClean="0"/>
          </a:p>
        </p:txBody>
      </p:sp>
    </p:spTree>
    <p:extLst>
      <p:ext uri="{BB962C8B-B14F-4D97-AF65-F5344CB8AC3E}">
        <p14:creationId xmlns:p14="http://schemas.microsoft.com/office/powerpoint/2010/main" val="42771469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xfrm>
            <a:off x="1143000" y="685800"/>
            <a:ext cx="4572000" cy="3429000"/>
          </a:xfrm>
          <a:ln/>
        </p:spPr>
      </p:sp>
      <p:sp>
        <p:nvSpPr>
          <p:cNvPr id="87043" name="Rectangle 3"/>
          <p:cNvSpPr>
            <a:spLocks noGrp="1" noChangeArrowheads="1"/>
          </p:cNvSpPr>
          <p:nvPr>
            <p:ph type="body" idx="1"/>
          </p:nvPr>
        </p:nvSpPr>
        <p:spPr>
          <a:noFill/>
        </p:spPr>
        <p:txBody>
          <a:bodyPr/>
          <a:lstStyle/>
          <a:p>
            <a:pPr eaLnBrk="1" hangingPunct="1"/>
            <a:endParaRPr lang="zh-TW" altLang="zh-TW" smtClean="0"/>
          </a:p>
        </p:txBody>
      </p:sp>
    </p:spTree>
    <p:extLst>
      <p:ext uri="{BB962C8B-B14F-4D97-AF65-F5344CB8AC3E}">
        <p14:creationId xmlns:p14="http://schemas.microsoft.com/office/powerpoint/2010/main" val="35804641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Rot="1" noChangeAspect="1" noChangeArrowheads="1" noTextEdit="1"/>
          </p:cNvSpPr>
          <p:nvPr>
            <p:ph type="sldImg"/>
          </p:nvPr>
        </p:nvSpPr>
        <p:spPr>
          <a:xfrm>
            <a:off x="1143000" y="685800"/>
            <a:ext cx="4572000" cy="3429000"/>
          </a:xfrm>
          <a:ln/>
        </p:spPr>
      </p:sp>
      <p:sp>
        <p:nvSpPr>
          <p:cNvPr id="88067" name="Rectangle 3"/>
          <p:cNvSpPr>
            <a:spLocks noGrp="1" noChangeArrowheads="1"/>
          </p:cNvSpPr>
          <p:nvPr>
            <p:ph type="body" idx="1"/>
          </p:nvPr>
        </p:nvSpPr>
        <p:spPr>
          <a:noFill/>
        </p:spPr>
        <p:txBody>
          <a:bodyPr/>
          <a:lstStyle/>
          <a:p>
            <a:pPr eaLnBrk="1" hangingPunct="1"/>
            <a:endParaRPr lang="zh-TW" altLang="zh-TW" smtClean="0"/>
          </a:p>
        </p:txBody>
      </p:sp>
    </p:spTree>
    <p:extLst>
      <p:ext uri="{BB962C8B-B14F-4D97-AF65-F5344CB8AC3E}">
        <p14:creationId xmlns:p14="http://schemas.microsoft.com/office/powerpoint/2010/main" val="41635631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Rot="1" noChangeAspect="1" noChangeArrowheads="1" noTextEdit="1"/>
          </p:cNvSpPr>
          <p:nvPr>
            <p:ph type="sldImg"/>
          </p:nvPr>
        </p:nvSpPr>
        <p:spPr>
          <a:xfrm>
            <a:off x="1143000" y="685800"/>
            <a:ext cx="4572000" cy="3429000"/>
          </a:xfrm>
          <a:ln/>
        </p:spPr>
      </p:sp>
      <p:sp>
        <p:nvSpPr>
          <p:cNvPr id="89091" name="Rectangle 3"/>
          <p:cNvSpPr>
            <a:spLocks noGrp="1" noChangeArrowheads="1"/>
          </p:cNvSpPr>
          <p:nvPr>
            <p:ph type="body" idx="1"/>
          </p:nvPr>
        </p:nvSpPr>
        <p:spPr>
          <a:noFill/>
        </p:spPr>
        <p:txBody>
          <a:bodyPr/>
          <a:lstStyle/>
          <a:p>
            <a:pPr eaLnBrk="1" hangingPunct="1"/>
            <a:endParaRPr lang="zh-TW" altLang="zh-TW" smtClean="0"/>
          </a:p>
        </p:txBody>
      </p:sp>
    </p:spTree>
    <p:extLst>
      <p:ext uri="{BB962C8B-B14F-4D97-AF65-F5344CB8AC3E}">
        <p14:creationId xmlns:p14="http://schemas.microsoft.com/office/powerpoint/2010/main" val="210139290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Rot="1" noChangeAspect="1" noChangeArrowheads="1" noTextEdit="1"/>
          </p:cNvSpPr>
          <p:nvPr>
            <p:ph type="sldImg"/>
          </p:nvPr>
        </p:nvSpPr>
        <p:spPr>
          <a:xfrm>
            <a:off x="1143000" y="685800"/>
            <a:ext cx="4572000" cy="3429000"/>
          </a:xfrm>
          <a:ln/>
        </p:spPr>
      </p:sp>
      <p:sp>
        <p:nvSpPr>
          <p:cNvPr id="90115" name="Rectangle 3"/>
          <p:cNvSpPr>
            <a:spLocks noGrp="1" noChangeArrowheads="1"/>
          </p:cNvSpPr>
          <p:nvPr>
            <p:ph type="body" idx="1"/>
          </p:nvPr>
        </p:nvSpPr>
        <p:spPr>
          <a:noFill/>
        </p:spPr>
        <p:txBody>
          <a:bodyPr/>
          <a:lstStyle/>
          <a:p>
            <a:pPr eaLnBrk="1" hangingPunct="1"/>
            <a:endParaRPr lang="zh-TW" altLang="zh-TW" smtClean="0"/>
          </a:p>
        </p:txBody>
      </p:sp>
    </p:spTree>
    <p:extLst>
      <p:ext uri="{BB962C8B-B14F-4D97-AF65-F5344CB8AC3E}">
        <p14:creationId xmlns:p14="http://schemas.microsoft.com/office/powerpoint/2010/main" val="8921458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Rot="1" noChangeAspect="1" noChangeArrowheads="1" noTextEdit="1"/>
          </p:cNvSpPr>
          <p:nvPr>
            <p:ph type="sldImg"/>
          </p:nvPr>
        </p:nvSpPr>
        <p:spPr>
          <a:xfrm>
            <a:off x="1143000" y="685800"/>
            <a:ext cx="4572000" cy="3429000"/>
          </a:xfrm>
          <a:ln/>
        </p:spPr>
      </p:sp>
      <p:sp>
        <p:nvSpPr>
          <p:cNvPr id="72707" name="Rectangle 3"/>
          <p:cNvSpPr>
            <a:spLocks noGrp="1" noChangeArrowheads="1"/>
          </p:cNvSpPr>
          <p:nvPr>
            <p:ph type="body" idx="1"/>
          </p:nvPr>
        </p:nvSpPr>
        <p:spPr>
          <a:noFill/>
        </p:spPr>
        <p:txBody>
          <a:bodyPr/>
          <a:lstStyle/>
          <a:p>
            <a:pPr eaLnBrk="1" hangingPunct="1"/>
            <a:endParaRPr lang="zh-TW" altLang="zh-TW" smtClean="0"/>
          </a:p>
        </p:txBody>
      </p:sp>
    </p:spTree>
    <p:extLst>
      <p:ext uri="{BB962C8B-B14F-4D97-AF65-F5344CB8AC3E}">
        <p14:creationId xmlns:p14="http://schemas.microsoft.com/office/powerpoint/2010/main" val="418011381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Rot="1" noChangeAspect="1" noChangeArrowheads="1" noTextEdit="1"/>
          </p:cNvSpPr>
          <p:nvPr>
            <p:ph type="sldImg"/>
          </p:nvPr>
        </p:nvSpPr>
        <p:spPr>
          <a:xfrm>
            <a:off x="1143000" y="685800"/>
            <a:ext cx="4572000" cy="3429000"/>
          </a:xfrm>
          <a:ln/>
        </p:spPr>
      </p:sp>
      <p:sp>
        <p:nvSpPr>
          <p:cNvPr id="91139" name="Rectangle 3"/>
          <p:cNvSpPr>
            <a:spLocks noGrp="1" noChangeArrowheads="1"/>
          </p:cNvSpPr>
          <p:nvPr>
            <p:ph type="body" idx="1"/>
          </p:nvPr>
        </p:nvSpPr>
        <p:spPr>
          <a:noFill/>
        </p:spPr>
        <p:txBody>
          <a:bodyPr/>
          <a:lstStyle/>
          <a:p>
            <a:pPr eaLnBrk="1" hangingPunct="1"/>
            <a:endParaRPr lang="zh-TW" altLang="zh-TW" smtClean="0"/>
          </a:p>
        </p:txBody>
      </p:sp>
    </p:spTree>
    <p:extLst>
      <p:ext uri="{BB962C8B-B14F-4D97-AF65-F5344CB8AC3E}">
        <p14:creationId xmlns:p14="http://schemas.microsoft.com/office/powerpoint/2010/main" val="306455207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Rot="1" noChangeAspect="1" noChangeArrowheads="1" noTextEdit="1"/>
          </p:cNvSpPr>
          <p:nvPr>
            <p:ph type="sldImg"/>
          </p:nvPr>
        </p:nvSpPr>
        <p:spPr>
          <a:xfrm>
            <a:off x="1143000" y="685800"/>
            <a:ext cx="4572000" cy="3429000"/>
          </a:xfrm>
          <a:ln/>
        </p:spPr>
      </p:sp>
      <p:sp>
        <p:nvSpPr>
          <p:cNvPr id="92163" name="Rectangle 3"/>
          <p:cNvSpPr>
            <a:spLocks noGrp="1" noChangeArrowheads="1"/>
          </p:cNvSpPr>
          <p:nvPr>
            <p:ph type="body" idx="1"/>
          </p:nvPr>
        </p:nvSpPr>
        <p:spPr>
          <a:noFill/>
        </p:spPr>
        <p:txBody>
          <a:bodyPr/>
          <a:lstStyle/>
          <a:p>
            <a:pPr eaLnBrk="1" hangingPunct="1"/>
            <a:endParaRPr lang="zh-TW" altLang="zh-TW" smtClean="0"/>
          </a:p>
        </p:txBody>
      </p:sp>
    </p:spTree>
    <p:extLst>
      <p:ext uri="{BB962C8B-B14F-4D97-AF65-F5344CB8AC3E}">
        <p14:creationId xmlns:p14="http://schemas.microsoft.com/office/powerpoint/2010/main" val="174549824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Rot="1" noChangeAspect="1" noChangeArrowheads="1" noTextEdit="1"/>
          </p:cNvSpPr>
          <p:nvPr>
            <p:ph type="sldImg"/>
          </p:nvPr>
        </p:nvSpPr>
        <p:spPr>
          <a:xfrm>
            <a:off x="1143000" y="685800"/>
            <a:ext cx="4572000" cy="3429000"/>
          </a:xfrm>
          <a:ln/>
        </p:spPr>
      </p:sp>
      <p:sp>
        <p:nvSpPr>
          <p:cNvPr id="93187" name="Rectangle 3"/>
          <p:cNvSpPr>
            <a:spLocks noGrp="1" noChangeArrowheads="1"/>
          </p:cNvSpPr>
          <p:nvPr>
            <p:ph type="body" idx="1"/>
          </p:nvPr>
        </p:nvSpPr>
        <p:spPr>
          <a:noFill/>
        </p:spPr>
        <p:txBody>
          <a:bodyPr/>
          <a:lstStyle/>
          <a:p>
            <a:pPr eaLnBrk="1" hangingPunct="1"/>
            <a:endParaRPr lang="zh-TW" altLang="zh-TW" smtClean="0"/>
          </a:p>
        </p:txBody>
      </p:sp>
    </p:spTree>
    <p:extLst>
      <p:ext uri="{BB962C8B-B14F-4D97-AF65-F5344CB8AC3E}">
        <p14:creationId xmlns:p14="http://schemas.microsoft.com/office/powerpoint/2010/main" val="229418400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Rot="1" noChangeAspect="1" noChangeArrowheads="1" noTextEdit="1"/>
          </p:cNvSpPr>
          <p:nvPr>
            <p:ph type="sldImg"/>
          </p:nvPr>
        </p:nvSpPr>
        <p:spPr>
          <a:xfrm>
            <a:off x="1143000" y="685800"/>
            <a:ext cx="4572000" cy="3429000"/>
          </a:xfrm>
          <a:ln/>
        </p:spPr>
      </p:sp>
      <p:sp>
        <p:nvSpPr>
          <p:cNvPr id="94211" name="Rectangle 3"/>
          <p:cNvSpPr>
            <a:spLocks noGrp="1" noChangeArrowheads="1"/>
          </p:cNvSpPr>
          <p:nvPr>
            <p:ph type="body" idx="1"/>
          </p:nvPr>
        </p:nvSpPr>
        <p:spPr>
          <a:noFill/>
        </p:spPr>
        <p:txBody>
          <a:bodyPr/>
          <a:lstStyle/>
          <a:p>
            <a:pPr eaLnBrk="1" hangingPunct="1"/>
            <a:endParaRPr lang="zh-TW" altLang="zh-TW" smtClean="0"/>
          </a:p>
        </p:txBody>
      </p:sp>
    </p:spTree>
    <p:extLst>
      <p:ext uri="{BB962C8B-B14F-4D97-AF65-F5344CB8AC3E}">
        <p14:creationId xmlns:p14="http://schemas.microsoft.com/office/powerpoint/2010/main" val="310148543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Rot="1" noChangeAspect="1" noChangeArrowheads="1" noTextEdit="1"/>
          </p:cNvSpPr>
          <p:nvPr>
            <p:ph type="sldImg"/>
          </p:nvPr>
        </p:nvSpPr>
        <p:spPr>
          <a:xfrm>
            <a:off x="1143000" y="685800"/>
            <a:ext cx="4572000" cy="3429000"/>
          </a:xfrm>
          <a:ln/>
        </p:spPr>
      </p:sp>
      <p:sp>
        <p:nvSpPr>
          <p:cNvPr id="95235" name="Rectangle 3"/>
          <p:cNvSpPr>
            <a:spLocks noGrp="1" noChangeArrowheads="1"/>
          </p:cNvSpPr>
          <p:nvPr>
            <p:ph type="body" idx="1"/>
          </p:nvPr>
        </p:nvSpPr>
        <p:spPr>
          <a:noFill/>
        </p:spPr>
        <p:txBody>
          <a:bodyPr/>
          <a:lstStyle/>
          <a:p>
            <a:pPr eaLnBrk="1" hangingPunct="1"/>
            <a:endParaRPr lang="zh-TW" altLang="zh-TW" smtClean="0"/>
          </a:p>
        </p:txBody>
      </p:sp>
    </p:spTree>
    <p:extLst>
      <p:ext uri="{BB962C8B-B14F-4D97-AF65-F5344CB8AC3E}">
        <p14:creationId xmlns:p14="http://schemas.microsoft.com/office/powerpoint/2010/main" val="396881600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Rot="1" noChangeAspect="1" noChangeArrowheads="1" noTextEdit="1"/>
          </p:cNvSpPr>
          <p:nvPr>
            <p:ph type="sldImg"/>
          </p:nvPr>
        </p:nvSpPr>
        <p:spPr>
          <a:xfrm>
            <a:off x="1143000" y="685800"/>
            <a:ext cx="4572000" cy="3429000"/>
          </a:xfrm>
          <a:ln/>
        </p:spPr>
      </p:sp>
      <p:sp>
        <p:nvSpPr>
          <p:cNvPr id="96259" name="Rectangle 3"/>
          <p:cNvSpPr>
            <a:spLocks noGrp="1" noChangeArrowheads="1"/>
          </p:cNvSpPr>
          <p:nvPr>
            <p:ph type="body" idx="1"/>
          </p:nvPr>
        </p:nvSpPr>
        <p:spPr>
          <a:noFill/>
        </p:spPr>
        <p:txBody>
          <a:bodyPr/>
          <a:lstStyle/>
          <a:p>
            <a:pPr eaLnBrk="1" hangingPunct="1"/>
            <a:endParaRPr lang="zh-TW" altLang="zh-TW" smtClean="0"/>
          </a:p>
        </p:txBody>
      </p:sp>
    </p:spTree>
    <p:extLst>
      <p:ext uri="{BB962C8B-B14F-4D97-AF65-F5344CB8AC3E}">
        <p14:creationId xmlns:p14="http://schemas.microsoft.com/office/powerpoint/2010/main" val="211838879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Rot="1" noChangeAspect="1" noChangeArrowheads="1" noTextEdit="1"/>
          </p:cNvSpPr>
          <p:nvPr>
            <p:ph type="sldImg"/>
          </p:nvPr>
        </p:nvSpPr>
        <p:spPr>
          <a:xfrm>
            <a:off x="1143000" y="685800"/>
            <a:ext cx="4572000" cy="3429000"/>
          </a:xfrm>
          <a:ln/>
        </p:spPr>
      </p:sp>
      <p:sp>
        <p:nvSpPr>
          <p:cNvPr id="97283" name="Rectangle 3"/>
          <p:cNvSpPr>
            <a:spLocks noGrp="1" noChangeArrowheads="1"/>
          </p:cNvSpPr>
          <p:nvPr>
            <p:ph type="body" idx="1"/>
          </p:nvPr>
        </p:nvSpPr>
        <p:spPr>
          <a:noFill/>
        </p:spPr>
        <p:txBody>
          <a:bodyPr/>
          <a:lstStyle/>
          <a:p>
            <a:pPr eaLnBrk="1" hangingPunct="1"/>
            <a:endParaRPr lang="zh-TW" altLang="zh-TW" smtClean="0"/>
          </a:p>
        </p:txBody>
      </p:sp>
    </p:spTree>
    <p:extLst>
      <p:ext uri="{BB962C8B-B14F-4D97-AF65-F5344CB8AC3E}">
        <p14:creationId xmlns:p14="http://schemas.microsoft.com/office/powerpoint/2010/main" val="310502371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Rot="1" noChangeAspect="1" noChangeArrowheads="1" noTextEdit="1"/>
          </p:cNvSpPr>
          <p:nvPr>
            <p:ph type="sldImg"/>
          </p:nvPr>
        </p:nvSpPr>
        <p:spPr>
          <a:xfrm>
            <a:off x="1143000" y="685800"/>
            <a:ext cx="4572000" cy="3429000"/>
          </a:xfrm>
          <a:ln/>
        </p:spPr>
      </p:sp>
      <p:sp>
        <p:nvSpPr>
          <p:cNvPr id="98307" name="Rectangle 3"/>
          <p:cNvSpPr>
            <a:spLocks noGrp="1" noChangeArrowheads="1"/>
          </p:cNvSpPr>
          <p:nvPr>
            <p:ph type="body" idx="1"/>
          </p:nvPr>
        </p:nvSpPr>
        <p:spPr>
          <a:noFill/>
        </p:spPr>
        <p:txBody>
          <a:bodyPr/>
          <a:lstStyle/>
          <a:p>
            <a:pPr eaLnBrk="1" hangingPunct="1"/>
            <a:endParaRPr lang="zh-TW" altLang="zh-TW" smtClean="0"/>
          </a:p>
        </p:txBody>
      </p:sp>
    </p:spTree>
    <p:extLst>
      <p:ext uri="{BB962C8B-B14F-4D97-AF65-F5344CB8AC3E}">
        <p14:creationId xmlns:p14="http://schemas.microsoft.com/office/powerpoint/2010/main" val="262574756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Rot="1" noChangeAspect="1" noChangeArrowheads="1" noTextEdit="1"/>
          </p:cNvSpPr>
          <p:nvPr>
            <p:ph type="sldImg"/>
          </p:nvPr>
        </p:nvSpPr>
        <p:spPr>
          <a:xfrm>
            <a:off x="1143000" y="685800"/>
            <a:ext cx="4572000" cy="3429000"/>
          </a:xfrm>
          <a:ln/>
        </p:spPr>
      </p:sp>
      <p:sp>
        <p:nvSpPr>
          <p:cNvPr id="99331" name="Rectangle 3"/>
          <p:cNvSpPr>
            <a:spLocks noGrp="1" noChangeArrowheads="1"/>
          </p:cNvSpPr>
          <p:nvPr>
            <p:ph type="body" idx="1"/>
          </p:nvPr>
        </p:nvSpPr>
        <p:spPr>
          <a:noFill/>
        </p:spPr>
        <p:txBody>
          <a:bodyPr/>
          <a:lstStyle/>
          <a:p>
            <a:pPr eaLnBrk="1" hangingPunct="1"/>
            <a:endParaRPr lang="zh-TW" altLang="zh-TW" smtClean="0"/>
          </a:p>
        </p:txBody>
      </p:sp>
    </p:spTree>
    <p:extLst>
      <p:ext uri="{BB962C8B-B14F-4D97-AF65-F5344CB8AC3E}">
        <p14:creationId xmlns:p14="http://schemas.microsoft.com/office/powerpoint/2010/main" val="186364258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Rot="1" noChangeAspect="1" noChangeArrowheads="1" noTextEdit="1"/>
          </p:cNvSpPr>
          <p:nvPr>
            <p:ph type="sldImg"/>
          </p:nvPr>
        </p:nvSpPr>
        <p:spPr>
          <a:xfrm>
            <a:off x="1143000" y="685800"/>
            <a:ext cx="4572000" cy="3429000"/>
          </a:xfrm>
          <a:ln/>
        </p:spPr>
      </p:sp>
      <p:sp>
        <p:nvSpPr>
          <p:cNvPr id="100355" name="Rectangle 3"/>
          <p:cNvSpPr>
            <a:spLocks noGrp="1" noChangeArrowheads="1"/>
          </p:cNvSpPr>
          <p:nvPr>
            <p:ph type="body" idx="1"/>
          </p:nvPr>
        </p:nvSpPr>
        <p:spPr>
          <a:noFill/>
        </p:spPr>
        <p:txBody>
          <a:bodyPr/>
          <a:lstStyle/>
          <a:p>
            <a:pPr eaLnBrk="1" hangingPunct="1"/>
            <a:endParaRPr lang="zh-TW" altLang="zh-TW" smtClean="0"/>
          </a:p>
        </p:txBody>
      </p:sp>
    </p:spTree>
    <p:extLst>
      <p:ext uri="{BB962C8B-B14F-4D97-AF65-F5344CB8AC3E}">
        <p14:creationId xmlns:p14="http://schemas.microsoft.com/office/powerpoint/2010/main" val="26354931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xfrm>
            <a:off x="1144588" y="685800"/>
            <a:ext cx="4572000" cy="3429000"/>
          </a:xfrm>
          <a:ln/>
        </p:spPr>
      </p:sp>
      <p:sp>
        <p:nvSpPr>
          <p:cNvPr id="73731" name="Rectangle 3"/>
          <p:cNvSpPr>
            <a:spLocks noGrp="1" noChangeArrowheads="1"/>
          </p:cNvSpPr>
          <p:nvPr>
            <p:ph type="body" idx="1"/>
          </p:nvPr>
        </p:nvSpPr>
        <p:spPr>
          <a:xfrm>
            <a:off x="914400" y="4343400"/>
            <a:ext cx="5029200" cy="4114800"/>
          </a:xfrm>
          <a:noFill/>
        </p:spPr>
        <p:txBody>
          <a:bodyPr/>
          <a:lstStyle/>
          <a:p>
            <a:pPr eaLnBrk="1" hangingPunct="1"/>
            <a:endParaRPr lang="zh-TW" altLang="zh-TW" smtClean="0"/>
          </a:p>
        </p:txBody>
      </p:sp>
    </p:spTree>
    <p:extLst>
      <p:ext uri="{BB962C8B-B14F-4D97-AF65-F5344CB8AC3E}">
        <p14:creationId xmlns:p14="http://schemas.microsoft.com/office/powerpoint/2010/main" val="294167623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Rot="1" noChangeAspect="1" noChangeArrowheads="1" noTextEdit="1"/>
          </p:cNvSpPr>
          <p:nvPr>
            <p:ph type="sldImg"/>
          </p:nvPr>
        </p:nvSpPr>
        <p:spPr>
          <a:xfrm>
            <a:off x="1143000" y="685800"/>
            <a:ext cx="4572000" cy="3429000"/>
          </a:xfrm>
          <a:ln/>
        </p:spPr>
      </p:sp>
      <p:sp>
        <p:nvSpPr>
          <p:cNvPr id="101379" name="Rectangle 3"/>
          <p:cNvSpPr>
            <a:spLocks noGrp="1" noChangeArrowheads="1"/>
          </p:cNvSpPr>
          <p:nvPr>
            <p:ph type="body" idx="1"/>
          </p:nvPr>
        </p:nvSpPr>
        <p:spPr>
          <a:noFill/>
        </p:spPr>
        <p:txBody>
          <a:bodyPr/>
          <a:lstStyle/>
          <a:p>
            <a:pPr eaLnBrk="1" hangingPunct="1"/>
            <a:endParaRPr lang="zh-TW" altLang="zh-TW" smtClean="0"/>
          </a:p>
        </p:txBody>
      </p:sp>
    </p:spTree>
    <p:extLst>
      <p:ext uri="{BB962C8B-B14F-4D97-AF65-F5344CB8AC3E}">
        <p14:creationId xmlns:p14="http://schemas.microsoft.com/office/powerpoint/2010/main" val="242246690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Rot="1" noChangeAspect="1" noChangeArrowheads="1" noTextEdit="1"/>
          </p:cNvSpPr>
          <p:nvPr>
            <p:ph type="sldImg"/>
          </p:nvPr>
        </p:nvSpPr>
        <p:spPr>
          <a:xfrm>
            <a:off x="1143000" y="685800"/>
            <a:ext cx="4572000" cy="3429000"/>
          </a:xfrm>
          <a:ln/>
        </p:spPr>
      </p:sp>
      <p:sp>
        <p:nvSpPr>
          <p:cNvPr id="102403" name="Rectangle 3"/>
          <p:cNvSpPr>
            <a:spLocks noGrp="1" noChangeArrowheads="1"/>
          </p:cNvSpPr>
          <p:nvPr>
            <p:ph type="body" idx="1"/>
          </p:nvPr>
        </p:nvSpPr>
        <p:spPr>
          <a:noFill/>
        </p:spPr>
        <p:txBody>
          <a:bodyPr/>
          <a:lstStyle/>
          <a:p>
            <a:pPr eaLnBrk="1" hangingPunct="1"/>
            <a:endParaRPr lang="zh-TW" altLang="zh-TW" smtClean="0"/>
          </a:p>
        </p:txBody>
      </p:sp>
    </p:spTree>
    <p:extLst>
      <p:ext uri="{BB962C8B-B14F-4D97-AF65-F5344CB8AC3E}">
        <p14:creationId xmlns:p14="http://schemas.microsoft.com/office/powerpoint/2010/main" val="198130107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Rot="1" noChangeAspect="1" noChangeArrowheads="1" noTextEdit="1"/>
          </p:cNvSpPr>
          <p:nvPr>
            <p:ph type="sldImg"/>
          </p:nvPr>
        </p:nvSpPr>
        <p:spPr>
          <a:xfrm>
            <a:off x="1143000" y="685800"/>
            <a:ext cx="4572000" cy="3429000"/>
          </a:xfrm>
          <a:ln/>
        </p:spPr>
      </p:sp>
      <p:sp>
        <p:nvSpPr>
          <p:cNvPr id="103427" name="Rectangle 3"/>
          <p:cNvSpPr>
            <a:spLocks noGrp="1" noChangeArrowheads="1"/>
          </p:cNvSpPr>
          <p:nvPr>
            <p:ph type="body" idx="1"/>
          </p:nvPr>
        </p:nvSpPr>
        <p:spPr>
          <a:noFill/>
        </p:spPr>
        <p:txBody>
          <a:bodyPr/>
          <a:lstStyle/>
          <a:p>
            <a:pPr eaLnBrk="1" hangingPunct="1"/>
            <a:endParaRPr lang="zh-TW" altLang="zh-TW" smtClean="0"/>
          </a:p>
        </p:txBody>
      </p:sp>
    </p:spTree>
    <p:extLst>
      <p:ext uri="{BB962C8B-B14F-4D97-AF65-F5344CB8AC3E}">
        <p14:creationId xmlns:p14="http://schemas.microsoft.com/office/powerpoint/2010/main" val="31012931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Rot="1" noChangeAspect="1" noChangeArrowheads="1" noTextEdit="1"/>
          </p:cNvSpPr>
          <p:nvPr>
            <p:ph type="sldImg"/>
          </p:nvPr>
        </p:nvSpPr>
        <p:spPr>
          <a:xfrm>
            <a:off x="1143000" y="685800"/>
            <a:ext cx="4572000" cy="3429000"/>
          </a:xfrm>
          <a:ln/>
        </p:spPr>
      </p:sp>
      <p:sp>
        <p:nvSpPr>
          <p:cNvPr id="104451" name="Rectangle 3"/>
          <p:cNvSpPr>
            <a:spLocks noGrp="1" noChangeArrowheads="1"/>
          </p:cNvSpPr>
          <p:nvPr>
            <p:ph type="body" idx="1"/>
          </p:nvPr>
        </p:nvSpPr>
        <p:spPr>
          <a:noFill/>
        </p:spPr>
        <p:txBody>
          <a:bodyPr/>
          <a:lstStyle/>
          <a:p>
            <a:pPr eaLnBrk="1" hangingPunct="1"/>
            <a:endParaRPr lang="zh-TW" altLang="zh-TW" smtClean="0"/>
          </a:p>
        </p:txBody>
      </p:sp>
    </p:spTree>
    <p:extLst>
      <p:ext uri="{BB962C8B-B14F-4D97-AF65-F5344CB8AC3E}">
        <p14:creationId xmlns:p14="http://schemas.microsoft.com/office/powerpoint/2010/main" val="418343073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Rot="1" noChangeAspect="1" noChangeArrowheads="1" noTextEdit="1"/>
          </p:cNvSpPr>
          <p:nvPr>
            <p:ph type="sldImg"/>
          </p:nvPr>
        </p:nvSpPr>
        <p:spPr>
          <a:xfrm>
            <a:off x="1143000" y="685800"/>
            <a:ext cx="4572000" cy="3429000"/>
          </a:xfrm>
          <a:ln/>
        </p:spPr>
      </p:sp>
      <p:sp>
        <p:nvSpPr>
          <p:cNvPr id="105475" name="Rectangle 3"/>
          <p:cNvSpPr>
            <a:spLocks noGrp="1" noChangeArrowheads="1"/>
          </p:cNvSpPr>
          <p:nvPr>
            <p:ph type="body" idx="1"/>
          </p:nvPr>
        </p:nvSpPr>
        <p:spPr>
          <a:noFill/>
        </p:spPr>
        <p:txBody>
          <a:bodyPr/>
          <a:lstStyle/>
          <a:p>
            <a:pPr eaLnBrk="1" hangingPunct="1"/>
            <a:endParaRPr lang="zh-TW" altLang="zh-TW" smtClean="0"/>
          </a:p>
        </p:txBody>
      </p:sp>
    </p:spTree>
    <p:extLst>
      <p:ext uri="{BB962C8B-B14F-4D97-AF65-F5344CB8AC3E}">
        <p14:creationId xmlns:p14="http://schemas.microsoft.com/office/powerpoint/2010/main" val="249047842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Rot="1" noChangeAspect="1" noChangeArrowheads="1" noTextEdit="1"/>
          </p:cNvSpPr>
          <p:nvPr>
            <p:ph type="sldImg"/>
          </p:nvPr>
        </p:nvSpPr>
        <p:spPr>
          <a:xfrm>
            <a:off x="1143000" y="685800"/>
            <a:ext cx="4572000" cy="3429000"/>
          </a:xfrm>
          <a:ln/>
        </p:spPr>
      </p:sp>
      <p:sp>
        <p:nvSpPr>
          <p:cNvPr id="106499" name="Rectangle 3"/>
          <p:cNvSpPr>
            <a:spLocks noGrp="1" noChangeArrowheads="1"/>
          </p:cNvSpPr>
          <p:nvPr>
            <p:ph type="body" idx="1"/>
          </p:nvPr>
        </p:nvSpPr>
        <p:spPr>
          <a:noFill/>
        </p:spPr>
        <p:txBody>
          <a:bodyPr/>
          <a:lstStyle/>
          <a:p>
            <a:pPr eaLnBrk="1" hangingPunct="1"/>
            <a:endParaRPr lang="zh-TW" altLang="zh-TW" smtClean="0"/>
          </a:p>
        </p:txBody>
      </p:sp>
    </p:spTree>
    <p:extLst>
      <p:ext uri="{BB962C8B-B14F-4D97-AF65-F5344CB8AC3E}">
        <p14:creationId xmlns:p14="http://schemas.microsoft.com/office/powerpoint/2010/main" val="272744706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Rot="1" noChangeAspect="1" noChangeArrowheads="1" noTextEdit="1"/>
          </p:cNvSpPr>
          <p:nvPr>
            <p:ph type="sldImg"/>
          </p:nvPr>
        </p:nvSpPr>
        <p:spPr>
          <a:xfrm>
            <a:off x="1143000" y="685800"/>
            <a:ext cx="4572000" cy="3429000"/>
          </a:xfrm>
          <a:ln/>
        </p:spPr>
      </p:sp>
      <p:sp>
        <p:nvSpPr>
          <p:cNvPr id="107523" name="Rectangle 3"/>
          <p:cNvSpPr>
            <a:spLocks noGrp="1" noChangeArrowheads="1"/>
          </p:cNvSpPr>
          <p:nvPr>
            <p:ph type="body" idx="1"/>
          </p:nvPr>
        </p:nvSpPr>
        <p:spPr>
          <a:noFill/>
        </p:spPr>
        <p:txBody>
          <a:bodyPr/>
          <a:lstStyle/>
          <a:p>
            <a:pPr eaLnBrk="1" hangingPunct="1"/>
            <a:endParaRPr lang="zh-TW" altLang="zh-TW" dirty="0" smtClean="0"/>
          </a:p>
        </p:txBody>
      </p:sp>
    </p:spTree>
    <p:extLst>
      <p:ext uri="{BB962C8B-B14F-4D97-AF65-F5344CB8AC3E}">
        <p14:creationId xmlns:p14="http://schemas.microsoft.com/office/powerpoint/2010/main" val="373315075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Rot="1" noChangeAspect="1" noChangeArrowheads="1" noTextEdit="1"/>
          </p:cNvSpPr>
          <p:nvPr>
            <p:ph type="sldImg"/>
          </p:nvPr>
        </p:nvSpPr>
        <p:spPr>
          <a:xfrm>
            <a:off x="1143000" y="685800"/>
            <a:ext cx="4572000" cy="3429000"/>
          </a:xfrm>
          <a:ln/>
        </p:spPr>
      </p:sp>
      <p:sp>
        <p:nvSpPr>
          <p:cNvPr id="108547" name="Rectangle 3"/>
          <p:cNvSpPr>
            <a:spLocks noGrp="1" noChangeArrowheads="1"/>
          </p:cNvSpPr>
          <p:nvPr>
            <p:ph type="body" idx="1"/>
          </p:nvPr>
        </p:nvSpPr>
        <p:spPr>
          <a:noFill/>
        </p:spPr>
        <p:txBody>
          <a:bodyPr/>
          <a:lstStyle/>
          <a:p>
            <a:pPr eaLnBrk="1" hangingPunct="1"/>
            <a:endParaRPr lang="zh-TW" altLang="zh-TW" smtClean="0"/>
          </a:p>
        </p:txBody>
      </p:sp>
    </p:spTree>
    <p:extLst>
      <p:ext uri="{BB962C8B-B14F-4D97-AF65-F5344CB8AC3E}">
        <p14:creationId xmlns:p14="http://schemas.microsoft.com/office/powerpoint/2010/main" val="247368756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Rot="1" noChangeAspect="1" noChangeArrowheads="1" noTextEdit="1"/>
          </p:cNvSpPr>
          <p:nvPr>
            <p:ph type="sldImg"/>
          </p:nvPr>
        </p:nvSpPr>
        <p:spPr>
          <a:xfrm>
            <a:off x="1143000" y="685800"/>
            <a:ext cx="4572000" cy="3429000"/>
          </a:xfrm>
          <a:ln/>
        </p:spPr>
      </p:sp>
      <p:sp>
        <p:nvSpPr>
          <p:cNvPr id="109571" name="Rectangle 3"/>
          <p:cNvSpPr>
            <a:spLocks noGrp="1" noChangeArrowheads="1"/>
          </p:cNvSpPr>
          <p:nvPr>
            <p:ph type="body" idx="1"/>
          </p:nvPr>
        </p:nvSpPr>
        <p:spPr>
          <a:noFill/>
        </p:spPr>
        <p:txBody>
          <a:bodyPr/>
          <a:lstStyle/>
          <a:p>
            <a:pPr eaLnBrk="1" hangingPunct="1"/>
            <a:endParaRPr lang="zh-TW" altLang="zh-TW" smtClean="0"/>
          </a:p>
        </p:txBody>
      </p:sp>
    </p:spTree>
    <p:extLst>
      <p:ext uri="{BB962C8B-B14F-4D97-AF65-F5344CB8AC3E}">
        <p14:creationId xmlns:p14="http://schemas.microsoft.com/office/powerpoint/2010/main" val="153654897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Rot="1" noChangeAspect="1" noChangeArrowheads="1" noTextEdit="1"/>
          </p:cNvSpPr>
          <p:nvPr>
            <p:ph type="sldImg"/>
          </p:nvPr>
        </p:nvSpPr>
        <p:spPr>
          <a:xfrm>
            <a:off x="1143000" y="685800"/>
            <a:ext cx="4572000" cy="3429000"/>
          </a:xfrm>
          <a:ln/>
        </p:spPr>
      </p:sp>
      <p:sp>
        <p:nvSpPr>
          <p:cNvPr id="110595" name="Rectangle 3"/>
          <p:cNvSpPr>
            <a:spLocks noGrp="1" noChangeArrowheads="1"/>
          </p:cNvSpPr>
          <p:nvPr>
            <p:ph type="body" idx="1"/>
          </p:nvPr>
        </p:nvSpPr>
        <p:spPr>
          <a:noFill/>
        </p:spPr>
        <p:txBody>
          <a:bodyPr/>
          <a:lstStyle/>
          <a:p>
            <a:pPr eaLnBrk="1" hangingPunct="1"/>
            <a:endParaRPr lang="zh-TW" altLang="zh-TW" smtClean="0"/>
          </a:p>
        </p:txBody>
      </p:sp>
    </p:spTree>
    <p:extLst>
      <p:ext uri="{BB962C8B-B14F-4D97-AF65-F5344CB8AC3E}">
        <p14:creationId xmlns:p14="http://schemas.microsoft.com/office/powerpoint/2010/main" val="24103123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Rot="1" noChangeAspect="1" noChangeArrowheads="1" noTextEdit="1"/>
          </p:cNvSpPr>
          <p:nvPr>
            <p:ph type="sldImg"/>
          </p:nvPr>
        </p:nvSpPr>
        <p:spPr>
          <a:xfrm>
            <a:off x="1143000" y="685800"/>
            <a:ext cx="4572000" cy="3429000"/>
          </a:xfrm>
          <a:ln/>
        </p:spPr>
      </p:sp>
      <p:sp>
        <p:nvSpPr>
          <p:cNvPr id="74755" name="Rectangle 3"/>
          <p:cNvSpPr>
            <a:spLocks noGrp="1" noChangeArrowheads="1"/>
          </p:cNvSpPr>
          <p:nvPr>
            <p:ph type="body" idx="1"/>
          </p:nvPr>
        </p:nvSpPr>
        <p:spPr>
          <a:noFill/>
        </p:spPr>
        <p:txBody>
          <a:bodyPr/>
          <a:lstStyle/>
          <a:p>
            <a:pPr eaLnBrk="1" hangingPunct="1"/>
            <a:endParaRPr lang="zh-TW" altLang="zh-TW" smtClean="0"/>
          </a:p>
        </p:txBody>
      </p:sp>
    </p:spTree>
    <p:extLst>
      <p:ext uri="{BB962C8B-B14F-4D97-AF65-F5344CB8AC3E}">
        <p14:creationId xmlns:p14="http://schemas.microsoft.com/office/powerpoint/2010/main" val="354424982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Rot="1" noChangeAspect="1" noChangeArrowheads="1" noTextEdit="1"/>
          </p:cNvSpPr>
          <p:nvPr>
            <p:ph type="sldImg"/>
          </p:nvPr>
        </p:nvSpPr>
        <p:spPr>
          <a:xfrm>
            <a:off x="1143000" y="685800"/>
            <a:ext cx="4572000" cy="3429000"/>
          </a:xfrm>
          <a:ln/>
        </p:spPr>
      </p:sp>
      <p:sp>
        <p:nvSpPr>
          <p:cNvPr id="111619" name="Rectangle 3"/>
          <p:cNvSpPr>
            <a:spLocks noGrp="1" noChangeArrowheads="1"/>
          </p:cNvSpPr>
          <p:nvPr>
            <p:ph type="body" idx="1"/>
          </p:nvPr>
        </p:nvSpPr>
        <p:spPr>
          <a:noFill/>
        </p:spPr>
        <p:txBody>
          <a:bodyPr/>
          <a:lstStyle/>
          <a:p>
            <a:pPr eaLnBrk="1" hangingPunct="1"/>
            <a:endParaRPr lang="zh-TW" altLang="zh-TW" smtClean="0"/>
          </a:p>
        </p:txBody>
      </p:sp>
    </p:spTree>
    <p:extLst>
      <p:ext uri="{BB962C8B-B14F-4D97-AF65-F5344CB8AC3E}">
        <p14:creationId xmlns:p14="http://schemas.microsoft.com/office/powerpoint/2010/main" val="80121332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Rot="1" noChangeAspect="1" noChangeArrowheads="1" noTextEdit="1"/>
          </p:cNvSpPr>
          <p:nvPr>
            <p:ph type="sldImg"/>
          </p:nvPr>
        </p:nvSpPr>
        <p:spPr>
          <a:xfrm>
            <a:off x="1143000" y="685800"/>
            <a:ext cx="4572000" cy="3429000"/>
          </a:xfrm>
          <a:ln/>
        </p:spPr>
      </p:sp>
      <p:sp>
        <p:nvSpPr>
          <p:cNvPr id="112643" name="Rectangle 3"/>
          <p:cNvSpPr>
            <a:spLocks noGrp="1" noChangeArrowheads="1"/>
          </p:cNvSpPr>
          <p:nvPr>
            <p:ph type="body" idx="1"/>
          </p:nvPr>
        </p:nvSpPr>
        <p:spPr>
          <a:noFill/>
        </p:spPr>
        <p:txBody>
          <a:bodyPr/>
          <a:lstStyle/>
          <a:p>
            <a:pPr eaLnBrk="1" hangingPunct="1"/>
            <a:endParaRPr lang="zh-TW" altLang="zh-TW" smtClean="0"/>
          </a:p>
        </p:txBody>
      </p:sp>
    </p:spTree>
    <p:extLst>
      <p:ext uri="{BB962C8B-B14F-4D97-AF65-F5344CB8AC3E}">
        <p14:creationId xmlns:p14="http://schemas.microsoft.com/office/powerpoint/2010/main" val="335621537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Rot="1" noChangeAspect="1" noChangeArrowheads="1" noTextEdit="1"/>
          </p:cNvSpPr>
          <p:nvPr>
            <p:ph type="sldImg"/>
          </p:nvPr>
        </p:nvSpPr>
        <p:spPr>
          <a:xfrm>
            <a:off x="1143000" y="685800"/>
            <a:ext cx="4572000" cy="3429000"/>
          </a:xfrm>
          <a:ln/>
        </p:spPr>
      </p:sp>
      <p:sp>
        <p:nvSpPr>
          <p:cNvPr id="113667" name="Rectangle 3"/>
          <p:cNvSpPr>
            <a:spLocks noGrp="1" noChangeArrowheads="1"/>
          </p:cNvSpPr>
          <p:nvPr>
            <p:ph type="body" idx="1"/>
          </p:nvPr>
        </p:nvSpPr>
        <p:spPr>
          <a:noFill/>
        </p:spPr>
        <p:txBody>
          <a:bodyPr/>
          <a:lstStyle/>
          <a:p>
            <a:pPr eaLnBrk="1" hangingPunct="1"/>
            <a:endParaRPr lang="zh-TW" altLang="zh-TW" smtClean="0"/>
          </a:p>
        </p:txBody>
      </p:sp>
    </p:spTree>
    <p:extLst>
      <p:ext uri="{BB962C8B-B14F-4D97-AF65-F5344CB8AC3E}">
        <p14:creationId xmlns:p14="http://schemas.microsoft.com/office/powerpoint/2010/main" val="166605213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Rot="1" noChangeAspect="1" noChangeArrowheads="1" noTextEdit="1"/>
          </p:cNvSpPr>
          <p:nvPr>
            <p:ph type="sldImg"/>
          </p:nvPr>
        </p:nvSpPr>
        <p:spPr>
          <a:xfrm>
            <a:off x="1143000" y="685800"/>
            <a:ext cx="4572000" cy="3429000"/>
          </a:xfrm>
          <a:ln/>
        </p:spPr>
      </p:sp>
      <p:sp>
        <p:nvSpPr>
          <p:cNvPr id="114691" name="Rectangle 3"/>
          <p:cNvSpPr>
            <a:spLocks noGrp="1" noChangeArrowheads="1"/>
          </p:cNvSpPr>
          <p:nvPr>
            <p:ph type="body" idx="1"/>
          </p:nvPr>
        </p:nvSpPr>
        <p:spPr>
          <a:noFill/>
        </p:spPr>
        <p:txBody>
          <a:bodyPr/>
          <a:lstStyle/>
          <a:p>
            <a:pPr eaLnBrk="1" hangingPunct="1"/>
            <a:endParaRPr lang="zh-TW" altLang="zh-TW" smtClean="0"/>
          </a:p>
        </p:txBody>
      </p:sp>
    </p:spTree>
    <p:extLst>
      <p:ext uri="{BB962C8B-B14F-4D97-AF65-F5344CB8AC3E}">
        <p14:creationId xmlns:p14="http://schemas.microsoft.com/office/powerpoint/2010/main" val="23699308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Rot="1" noChangeAspect="1" noChangeArrowheads="1" noTextEdit="1"/>
          </p:cNvSpPr>
          <p:nvPr>
            <p:ph type="sldImg"/>
          </p:nvPr>
        </p:nvSpPr>
        <p:spPr>
          <a:xfrm>
            <a:off x="1143000" y="685800"/>
            <a:ext cx="4572000" cy="3429000"/>
          </a:xfrm>
          <a:ln/>
        </p:spPr>
      </p:sp>
      <p:sp>
        <p:nvSpPr>
          <p:cNvPr id="115715" name="Rectangle 3"/>
          <p:cNvSpPr>
            <a:spLocks noGrp="1" noChangeArrowheads="1"/>
          </p:cNvSpPr>
          <p:nvPr>
            <p:ph type="body" idx="1"/>
          </p:nvPr>
        </p:nvSpPr>
        <p:spPr>
          <a:noFill/>
        </p:spPr>
        <p:txBody>
          <a:bodyPr/>
          <a:lstStyle/>
          <a:p>
            <a:pPr eaLnBrk="1" hangingPunct="1"/>
            <a:endParaRPr lang="zh-TW" altLang="zh-TW" smtClean="0"/>
          </a:p>
        </p:txBody>
      </p:sp>
    </p:spTree>
    <p:extLst>
      <p:ext uri="{BB962C8B-B14F-4D97-AF65-F5344CB8AC3E}">
        <p14:creationId xmlns:p14="http://schemas.microsoft.com/office/powerpoint/2010/main" val="217020162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Rot="1" noChangeAspect="1" noChangeArrowheads="1" noTextEdit="1"/>
          </p:cNvSpPr>
          <p:nvPr>
            <p:ph type="sldImg"/>
          </p:nvPr>
        </p:nvSpPr>
        <p:spPr>
          <a:xfrm>
            <a:off x="1143000" y="685800"/>
            <a:ext cx="4572000" cy="3429000"/>
          </a:xfrm>
          <a:ln/>
        </p:spPr>
      </p:sp>
      <p:sp>
        <p:nvSpPr>
          <p:cNvPr id="116739" name="Rectangle 3"/>
          <p:cNvSpPr>
            <a:spLocks noGrp="1" noChangeArrowheads="1"/>
          </p:cNvSpPr>
          <p:nvPr>
            <p:ph type="body" idx="1"/>
          </p:nvPr>
        </p:nvSpPr>
        <p:spPr>
          <a:noFill/>
        </p:spPr>
        <p:txBody>
          <a:bodyPr/>
          <a:lstStyle/>
          <a:p>
            <a:pPr eaLnBrk="1" hangingPunct="1"/>
            <a:endParaRPr lang="zh-TW" altLang="zh-TW" smtClean="0"/>
          </a:p>
        </p:txBody>
      </p:sp>
    </p:spTree>
    <p:extLst>
      <p:ext uri="{BB962C8B-B14F-4D97-AF65-F5344CB8AC3E}">
        <p14:creationId xmlns:p14="http://schemas.microsoft.com/office/powerpoint/2010/main" val="333871820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Rot="1" noChangeAspect="1" noChangeArrowheads="1" noTextEdit="1"/>
          </p:cNvSpPr>
          <p:nvPr>
            <p:ph type="sldImg"/>
          </p:nvPr>
        </p:nvSpPr>
        <p:spPr>
          <a:xfrm>
            <a:off x="1143000" y="685800"/>
            <a:ext cx="4572000" cy="3429000"/>
          </a:xfrm>
          <a:ln/>
        </p:spPr>
      </p:sp>
      <p:sp>
        <p:nvSpPr>
          <p:cNvPr id="117763" name="Rectangle 3"/>
          <p:cNvSpPr>
            <a:spLocks noGrp="1" noChangeArrowheads="1"/>
          </p:cNvSpPr>
          <p:nvPr>
            <p:ph type="body" idx="1"/>
          </p:nvPr>
        </p:nvSpPr>
        <p:spPr>
          <a:noFill/>
        </p:spPr>
        <p:txBody>
          <a:bodyPr/>
          <a:lstStyle/>
          <a:p>
            <a:pPr eaLnBrk="1" hangingPunct="1"/>
            <a:endParaRPr lang="zh-TW" altLang="zh-TW" smtClean="0"/>
          </a:p>
        </p:txBody>
      </p:sp>
    </p:spTree>
    <p:extLst>
      <p:ext uri="{BB962C8B-B14F-4D97-AF65-F5344CB8AC3E}">
        <p14:creationId xmlns:p14="http://schemas.microsoft.com/office/powerpoint/2010/main" val="152035807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Rot="1" noChangeAspect="1" noChangeArrowheads="1" noTextEdit="1"/>
          </p:cNvSpPr>
          <p:nvPr>
            <p:ph type="sldImg"/>
          </p:nvPr>
        </p:nvSpPr>
        <p:spPr>
          <a:xfrm>
            <a:off x="1143000" y="685800"/>
            <a:ext cx="4572000" cy="3429000"/>
          </a:xfrm>
          <a:ln/>
        </p:spPr>
      </p:sp>
      <p:sp>
        <p:nvSpPr>
          <p:cNvPr id="122883" name="Rectangle 3"/>
          <p:cNvSpPr>
            <a:spLocks noGrp="1" noChangeArrowheads="1"/>
          </p:cNvSpPr>
          <p:nvPr>
            <p:ph type="body" idx="1"/>
          </p:nvPr>
        </p:nvSpPr>
        <p:spPr>
          <a:noFill/>
        </p:spPr>
        <p:txBody>
          <a:bodyPr/>
          <a:lstStyle/>
          <a:p>
            <a:pPr eaLnBrk="1" hangingPunct="1"/>
            <a:endParaRPr lang="zh-TW" altLang="zh-TW" smtClean="0"/>
          </a:p>
        </p:txBody>
      </p:sp>
    </p:spTree>
    <p:extLst>
      <p:ext uri="{BB962C8B-B14F-4D97-AF65-F5344CB8AC3E}">
        <p14:creationId xmlns:p14="http://schemas.microsoft.com/office/powerpoint/2010/main" val="267769816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Rot="1" noChangeAspect="1" noChangeArrowheads="1" noTextEdit="1"/>
          </p:cNvSpPr>
          <p:nvPr>
            <p:ph type="sldImg"/>
          </p:nvPr>
        </p:nvSpPr>
        <p:spPr>
          <a:xfrm>
            <a:off x="1143000" y="685800"/>
            <a:ext cx="4572000" cy="3429000"/>
          </a:xfrm>
          <a:ln/>
        </p:spPr>
      </p:sp>
      <p:sp>
        <p:nvSpPr>
          <p:cNvPr id="117763" name="Rectangle 3"/>
          <p:cNvSpPr>
            <a:spLocks noGrp="1" noChangeArrowheads="1"/>
          </p:cNvSpPr>
          <p:nvPr>
            <p:ph type="body" idx="1"/>
          </p:nvPr>
        </p:nvSpPr>
        <p:spPr>
          <a:noFill/>
        </p:spPr>
        <p:txBody>
          <a:bodyPr/>
          <a:lstStyle/>
          <a:p>
            <a:pPr eaLnBrk="1" hangingPunct="1"/>
            <a:endParaRPr lang="zh-TW" altLang="zh-TW" smtClean="0"/>
          </a:p>
        </p:txBody>
      </p:sp>
    </p:spTree>
    <p:extLst>
      <p:ext uri="{BB962C8B-B14F-4D97-AF65-F5344CB8AC3E}">
        <p14:creationId xmlns:p14="http://schemas.microsoft.com/office/powerpoint/2010/main" val="91656293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Rot="1" noChangeAspect="1" noChangeArrowheads="1" noTextEdit="1"/>
          </p:cNvSpPr>
          <p:nvPr>
            <p:ph type="sldImg"/>
          </p:nvPr>
        </p:nvSpPr>
        <p:spPr>
          <a:xfrm>
            <a:off x="1143000" y="685800"/>
            <a:ext cx="4572000" cy="3429000"/>
          </a:xfrm>
          <a:ln/>
        </p:spPr>
      </p:sp>
      <p:sp>
        <p:nvSpPr>
          <p:cNvPr id="122883" name="Rectangle 3"/>
          <p:cNvSpPr>
            <a:spLocks noGrp="1" noChangeArrowheads="1"/>
          </p:cNvSpPr>
          <p:nvPr>
            <p:ph type="body" idx="1"/>
          </p:nvPr>
        </p:nvSpPr>
        <p:spPr>
          <a:noFill/>
        </p:spPr>
        <p:txBody>
          <a:bodyPr/>
          <a:lstStyle/>
          <a:p>
            <a:pPr eaLnBrk="1" hangingPunct="1"/>
            <a:endParaRPr lang="zh-TW" altLang="zh-TW" smtClean="0"/>
          </a:p>
        </p:txBody>
      </p:sp>
    </p:spTree>
    <p:extLst>
      <p:ext uri="{BB962C8B-B14F-4D97-AF65-F5344CB8AC3E}">
        <p14:creationId xmlns:p14="http://schemas.microsoft.com/office/powerpoint/2010/main" val="13339048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Rot="1" noChangeAspect="1" noChangeArrowheads="1" noTextEdit="1"/>
          </p:cNvSpPr>
          <p:nvPr>
            <p:ph type="sldImg"/>
          </p:nvPr>
        </p:nvSpPr>
        <p:spPr>
          <a:xfrm>
            <a:off x="1143000" y="685800"/>
            <a:ext cx="4572000" cy="3429000"/>
          </a:xfrm>
          <a:ln/>
        </p:spPr>
      </p:sp>
      <p:sp>
        <p:nvSpPr>
          <p:cNvPr id="75779" name="Rectangle 3"/>
          <p:cNvSpPr>
            <a:spLocks noGrp="1" noChangeArrowheads="1"/>
          </p:cNvSpPr>
          <p:nvPr>
            <p:ph type="body" idx="1"/>
          </p:nvPr>
        </p:nvSpPr>
        <p:spPr>
          <a:noFill/>
        </p:spPr>
        <p:txBody>
          <a:bodyPr/>
          <a:lstStyle/>
          <a:p>
            <a:pPr eaLnBrk="1" hangingPunct="1"/>
            <a:endParaRPr lang="zh-TW" altLang="zh-TW" smtClean="0"/>
          </a:p>
        </p:txBody>
      </p:sp>
    </p:spTree>
    <p:extLst>
      <p:ext uri="{BB962C8B-B14F-4D97-AF65-F5344CB8AC3E}">
        <p14:creationId xmlns:p14="http://schemas.microsoft.com/office/powerpoint/2010/main" val="2587727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Rot="1" noChangeAspect="1" noChangeArrowheads="1" noTextEdit="1"/>
          </p:cNvSpPr>
          <p:nvPr>
            <p:ph type="sldImg"/>
          </p:nvPr>
        </p:nvSpPr>
        <p:spPr>
          <a:xfrm>
            <a:off x="1143000" y="685800"/>
            <a:ext cx="4572000" cy="3429000"/>
          </a:xfrm>
          <a:ln/>
        </p:spPr>
      </p:sp>
      <p:sp>
        <p:nvSpPr>
          <p:cNvPr id="123907" name="Rectangle 3"/>
          <p:cNvSpPr>
            <a:spLocks noGrp="1" noChangeArrowheads="1"/>
          </p:cNvSpPr>
          <p:nvPr>
            <p:ph type="body" idx="1"/>
          </p:nvPr>
        </p:nvSpPr>
        <p:spPr>
          <a:noFill/>
        </p:spPr>
        <p:txBody>
          <a:bodyPr/>
          <a:lstStyle/>
          <a:p>
            <a:pPr eaLnBrk="1" hangingPunct="1"/>
            <a:endParaRPr lang="zh-TW" altLang="zh-TW" smtClean="0"/>
          </a:p>
        </p:txBody>
      </p:sp>
    </p:spTree>
    <p:extLst>
      <p:ext uri="{BB962C8B-B14F-4D97-AF65-F5344CB8AC3E}">
        <p14:creationId xmlns:p14="http://schemas.microsoft.com/office/powerpoint/2010/main" val="46083396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0" y="685800"/>
            <a:ext cx="4572000" cy="3429000"/>
          </a:xfrm>
          <a:ln/>
        </p:spPr>
      </p:sp>
      <p:sp>
        <p:nvSpPr>
          <p:cNvPr id="124931" name="Rectangle 3"/>
          <p:cNvSpPr>
            <a:spLocks noGrp="1" noChangeArrowheads="1"/>
          </p:cNvSpPr>
          <p:nvPr>
            <p:ph type="body" idx="1"/>
          </p:nvPr>
        </p:nvSpPr>
        <p:spPr>
          <a:noFill/>
        </p:spPr>
        <p:txBody>
          <a:bodyPr/>
          <a:lstStyle/>
          <a:p>
            <a:pPr eaLnBrk="1" hangingPunct="1"/>
            <a:endParaRPr lang="zh-TW" altLang="zh-TW" smtClean="0"/>
          </a:p>
        </p:txBody>
      </p:sp>
    </p:spTree>
    <p:extLst>
      <p:ext uri="{BB962C8B-B14F-4D97-AF65-F5344CB8AC3E}">
        <p14:creationId xmlns:p14="http://schemas.microsoft.com/office/powerpoint/2010/main" val="334583593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Rot="1" noChangeAspect="1" noChangeArrowheads="1" noTextEdit="1"/>
          </p:cNvSpPr>
          <p:nvPr>
            <p:ph type="sldImg"/>
          </p:nvPr>
        </p:nvSpPr>
        <p:spPr>
          <a:xfrm>
            <a:off x="1143000" y="685800"/>
            <a:ext cx="4572000" cy="3429000"/>
          </a:xfrm>
          <a:ln/>
        </p:spPr>
      </p:sp>
      <p:sp>
        <p:nvSpPr>
          <p:cNvPr id="125955" name="Rectangle 3"/>
          <p:cNvSpPr>
            <a:spLocks noGrp="1" noChangeArrowheads="1"/>
          </p:cNvSpPr>
          <p:nvPr>
            <p:ph type="body" idx="1"/>
          </p:nvPr>
        </p:nvSpPr>
        <p:spPr>
          <a:noFill/>
        </p:spPr>
        <p:txBody>
          <a:bodyPr/>
          <a:lstStyle/>
          <a:p>
            <a:pPr eaLnBrk="1" hangingPunct="1"/>
            <a:endParaRPr lang="zh-TW" altLang="zh-TW" smtClean="0"/>
          </a:p>
        </p:txBody>
      </p:sp>
    </p:spTree>
    <p:extLst>
      <p:ext uri="{BB962C8B-B14F-4D97-AF65-F5344CB8AC3E}">
        <p14:creationId xmlns:p14="http://schemas.microsoft.com/office/powerpoint/2010/main" val="188641817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Rot="1" noChangeAspect="1" noChangeArrowheads="1" noTextEdit="1"/>
          </p:cNvSpPr>
          <p:nvPr>
            <p:ph type="sldImg"/>
          </p:nvPr>
        </p:nvSpPr>
        <p:spPr>
          <a:xfrm>
            <a:off x="1143000" y="685800"/>
            <a:ext cx="4572000" cy="3429000"/>
          </a:xfrm>
          <a:ln/>
        </p:spPr>
      </p:sp>
      <p:sp>
        <p:nvSpPr>
          <p:cNvPr id="126979" name="Rectangle 3"/>
          <p:cNvSpPr>
            <a:spLocks noGrp="1" noChangeArrowheads="1"/>
          </p:cNvSpPr>
          <p:nvPr>
            <p:ph type="body" idx="1"/>
          </p:nvPr>
        </p:nvSpPr>
        <p:spPr>
          <a:noFill/>
        </p:spPr>
        <p:txBody>
          <a:bodyPr/>
          <a:lstStyle/>
          <a:p>
            <a:pPr eaLnBrk="1" hangingPunct="1"/>
            <a:endParaRPr lang="zh-TW" altLang="zh-TW" smtClean="0"/>
          </a:p>
        </p:txBody>
      </p:sp>
    </p:spTree>
    <p:extLst>
      <p:ext uri="{BB962C8B-B14F-4D97-AF65-F5344CB8AC3E}">
        <p14:creationId xmlns:p14="http://schemas.microsoft.com/office/powerpoint/2010/main" val="416529366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Rot="1" noChangeAspect="1" noChangeArrowheads="1" noTextEdit="1"/>
          </p:cNvSpPr>
          <p:nvPr>
            <p:ph type="sldImg"/>
          </p:nvPr>
        </p:nvSpPr>
        <p:spPr>
          <a:xfrm>
            <a:off x="1143000" y="685800"/>
            <a:ext cx="4572000" cy="3429000"/>
          </a:xfrm>
          <a:ln/>
        </p:spPr>
      </p:sp>
      <p:sp>
        <p:nvSpPr>
          <p:cNvPr id="128003" name="Rectangle 3"/>
          <p:cNvSpPr>
            <a:spLocks noGrp="1" noChangeArrowheads="1"/>
          </p:cNvSpPr>
          <p:nvPr>
            <p:ph type="body" idx="1"/>
          </p:nvPr>
        </p:nvSpPr>
        <p:spPr>
          <a:noFill/>
        </p:spPr>
        <p:txBody>
          <a:bodyPr/>
          <a:lstStyle/>
          <a:p>
            <a:pPr eaLnBrk="1" hangingPunct="1"/>
            <a:endParaRPr lang="zh-TW" altLang="zh-TW" smtClean="0"/>
          </a:p>
        </p:txBody>
      </p:sp>
    </p:spTree>
    <p:extLst>
      <p:ext uri="{BB962C8B-B14F-4D97-AF65-F5344CB8AC3E}">
        <p14:creationId xmlns:p14="http://schemas.microsoft.com/office/powerpoint/2010/main" val="18289627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Rot="1" noChangeAspect="1" noChangeArrowheads="1" noTextEdit="1"/>
          </p:cNvSpPr>
          <p:nvPr>
            <p:ph type="sldImg"/>
          </p:nvPr>
        </p:nvSpPr>
        <p:spPr>
          <a:xfrm>
            <a:off x="1143000" y="685800"/>
            <a:ext cx="4572000" cy="3429000"/>
          </a:xfrm>
          <a:ln/>
        </p:spPr>
      </p:sp>
      <p:sp>
        <p:nvSpPr>
          <p:cNvPr id="118787" name="Rectangle 3"/>
          <p:cNvSpPr>
            <a:spLocks noGrp="1" noChangeArrowheads="1"/>
          </p:cNvSpPr>
          <p:nvPr>
            <p:ph type="body" idx="1"/>
          </p:nvPr>
        </p:nvSpPr>
        <p:spPr>
          <a:noFill/>
        </p:spPr>
        <p:txBody>
          <a:bodyPr/>
          <a:lstStyle/>
          <a:p>
            <a:pPr eaLnBrk="1" hangingPunct="1"/>
            <a:endParaRPr lang="zh-TW" altLang="zh-TW" smtClean="0"/>
          </a:p>
        </p:txBody>
      </p:sp>
    </p:spTree>
    <p:extLst>
      <p:ext uri="{BB962C8B-B14F-4D97-AF65-F5344CB8AC3E}">
        <p14:creationId xmlns:p14="http://schemas.microsoft.com/office/powerpoint/2010/main" val="358463075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Rot="1" noChangeAspect="1" noChangeArrowheads="1" noTextEdit="1"/>
          </p:cNvSpPr>
          <p:nvPr>
            <p:ph type="sldImg"/>
          </p:nvPr>
        </p:nvSpPr>
        <p:spPr>
          <a:xfrm>
            <a:off x="1143000" y="685800"/>
            <a:ext cx="4572000" cy="3429000"/>
          </a:xfrm>
          <a:ln/>
        </p:spPr>
      </p:sp>
      <p:sp>
        <p:nvSpPr>
          <p:cNvPr id="119811" name="Rectangle 3"/>
          <p:cNvSpPr>
            <a:spLocks noGrp="1" noChangeArrowheads="1"/>
          </p:cNvSpPr>
          <p:nvPr>
            <p:ph type="body" idx="1"/>
          </p:nvPr>
        </p:nvSpPr>
        <p:spPr>
          <a:noFill/>
        </p:spPr>
        <p:txBody>
          <a:bodyPr/>
          <a:lstStyle/>
          <a:p>
            <a:pPr eaLnBrk="1" hangingPunct="1"/>
            <a:endParaRPr lang="zh-TW" altLang="zh-TW" smtClean="0"/>
          </a:p>
        </p:txBody>
      </p:sp>
    </p:spTree>
    <p:extLst>
      <p:ext uri="{BB962C8B-B14F-4D97-AF65-F5344CB8AC3E}">
        <p14:creationId xmlns:p14="http://schemas.microsoft.com/office/powerpoint/2010/main" val="354640450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Rot="1" noChangeAspect="1" noChangeArrowheads="1" noTextEdit="1"/>
          </p:cNvSpPr>
          <p:nvPr>
            <p:ph type="sldImg"/>
          </p:nvPr>
        </p:nvSpPr>
        <p:spPr>
          <a:xfrm>
            <a:off x="1143000" y="685800"/>
            <a:ext cx="4572000" cy="3429000"/>
          </a:xfrm>
          <a:ln/>
        </p:spPr>
      </p:sp>
      <p:sp>
        <p:nvSpPr>
          <p:cNvPr id="120835" name="Rectangle 3"/>
          <p:cNvSpPr>
            <a:spLocks noGrp="1" noChangeArrowheads="1"/>
          </p:cNvSpPr>
          <p:nvPr>
            <p:ph type="body" idx="1"/>
          </p:nvPr>
        </p:nvSpPr>
        <p:spPr>
          <a:noFill/>
        </p:spPr>
        <p:txBody>
          <a:bodyPr/>
          <a:lstStyle/>
          <a:p>
            <a:pPr eaLnBrk="1" hangingPunct="1"/>
            <a:endParaRPr lang="zh-TW" altLang="zh-TW" smtClean="0"/>
          </a:p>
        </p:txBody>
      </p:sp>
    </p:spTree>
    <p:extLst>
      <p:ext uri="{BB962C8B-B14F-4D97-AF65-F5344CB8AC3E}">
        <p14:creationId xmlns:p14="http://schemas.microsoft.com/office/powerpoint/2010/main" val="1621990871"/>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Rot="1" noChangeAspect="1" noChangeArrowheads="1" noTextEdit="1"/>
          </p:cNvSpPr>
          <p:nvPr>
            <p:ph type="sldImg"/>
          </p:nvPr>
        </p:nvSpPr>
        <p:spPr>
          <a:xfrm>
            <a:off x="1143000" y="685800"/>
            <a:ext cx="4572000" cy="3429000"/>
          </a:xfrm>
          <a:ln/>
        </p:spPr>
      </p:sp>
      <p:sp>
        <p:nvSpPr>
          <p:cNvPr id="121859" name="Rectangle 3"/>
          <p:cNvSpPr>
            <a:spLocks noGrp="1" noChangeArrowheads="1"/>
          </p:cNvSpPr>
          <p:nvPr>
            <p:ph type="body" idx="1"/>
          </p:nvPr>
        </p:nvSpPr>
        <p:spPr>
          <a:noFill/>
        </p:spPr>
        <p:txBody>
          <a:bodyPr/>
          <a:lstStyle/>
          <a:p>
            <a:pPr eaLnBrk="1" hangingPunct="1"/>
            <a:endParaRPr lang="zh-TW" altLang="zh-TW" smtClean="0"/>
          </a:p>
        </p:txBody>
      </p:sp>
    </p:spTree>
    <p:extLst>
      <p:ext uri="{BB962C8B-B14F-4D97-AF65-F5344CB8AC3E}">
        <p14:creationId xmlns:p14="http://schemas.microsoft.com/office/powerpoint/2010/main" val="260900287"/>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Rot="1" noChangeAspect="1" noChangeArrowheads="1" noTextEdit="1"/>
          </p:cNvSpPr>
          <p:nvPr>
            <p:ph type="sldImg"/>
          </p:nvPr>
        </p:nvSpPr>
        <p:spPr>
          <a:xfrm>
            <a:off x="1143000" y="685800"/>
            <a:ext cx="4572000" cy="3429000"/>
          </a:xfrm>
          <a:ln/>
        </p:spPr>
      </p:sp>
      <p:sp>
        <p:nvSpPr>
          <p:cNvPr id="129027" name="Rectangle 3"/>
          <p:cNvSpPr>
            <a:spLocks noGrp="1" noChangeArrowheads="1"/>
          </p:cNvSpPr>
          <p:nvPr>
            <p:ph type="body" idx="1"/>
          </p:nvPr>
        </p:nvSpPr>
        <p:spPr>
          <a:noFill/>
        </p:spPr>
        <p:txBody>
          <a:bodyPr/>
          <a:lstStyle/>
          <a:p>
            <a:pPr eaLnBrk="1" hangingPunct="1"/>
            <a:endParaRPr lang="zh-TW" altLang="zh-TW" smtClean="0"/>
          </a:p>
        </p:txBody>
      </p:sp>
    </p:spTree>
    <p:extLst>
      <p:ext uri="{BB962C8B-B14F-4D97-AF65-F5344CB8AC3E}">
        <p14:creationId xmlns:p14="http://schemas.microsoft.com/office/powerpoint/2010/main" val="37057468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Rot="1" noChangeAspect="1" noChangeArrowheads="1" noTextEdit="1"/>
          </p:cNvSpPr>
          <p:nvPr>
            <p:ph type="sldImg"/>
          </p:nvPr>
        </p:nvSpPr>
        <p:spPr>
          <a:xfrm>
            <a:off x="1143000" y="685800"/>
            <a:ext cx="4572000" cy="3429000"/>
          </a:xfrm>
          <a:ln/>
        </p:spPr>
      </p:sp>
      <p:sp>
        <p:nvSpPr>
          <p:cNvPr id="76803" name="Rectangle 3"/>
          <p:cNvSpPr>
            <a:spLocks noGrp="1" noChangeArrowheads="1"/>
          </p:cNvSpPr>
          <p:nvPr>
            <p:ph type="body" idx="1"/>
          </p:nvPr>
        </p:nvSpPr>
        <p:spPr>
          <a:noFill/>
        </p:spPr>
        <p:txBody>
          <a:bodyPr/>
          <a:lstStyle/>
          <a:p>
            <a:pPr eaLnBrk="1" hangingPunct="1"/>
            <a:endParaRPr lang="zh-TW" altLang="zh-TW" smtClean="0"/>
          </a:p>
        </p:txBody>
      </p:sp>
    </p:spTree>
    <p:extLst>
      <p:ext uri="{BB962C8B-B14F-4D97-AF65-F5344CB8AC3E}">
        <p14:creationId xmlns:p14="http://schemas.microsoft.com/office/powerpoint/2010/main" val="7844642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Rot="1" noChangeAspect="1" noChangeArrowheads="1" noTextEdit="1"/>
          </p:cNvSpPr>
          <p:nvPr>
            <p:ph type="sldImg"/>
          </p:nvPr>
        </p:nvSpPr>
        <p:spPr>
          <a:xfrm>
            <a:off x="1143000" y="685800"/>
            <a:ext cx="4572000" cy="3429000"/>
          </a:xfrm>
          <a:ln/>
        </p:spPr>
      </p:sp>
      <p:sp>
        <p:nvSpPr>
          <p:cNvPr id="77827" name="Rectangle 3"/>
          <p:cNvSpPr>
            <a:spLocks noGrp="1" noChangeArrowheads="1"/>
          </p:cNvSpPr>
          <p:nvPr>
            <p:ph type="body" idx="1"/>
          </p:nvPr>
        </p:nvSpPr>
        <p:spPr>
          <a:noFill/>
        </p:spPr>
        <p:txBody>
          <a:bodyPr/>
          <a:lstStyle/>
          <a:p>
            <a:pPr eaLnBrk="1" hangingPunct="1"/>
            <a:endParaRPr lang="zh-TW" altLang="zh-TW" smtClean="0"/>
          </a:p>
        </p:txBody>
      </p:sp>
    </p:spTree>
    <p:extLst>
      <p:ext uri="{BB962C8B-B14F-4D97-AF65-F5344CB8AC3E}">
        <p14:creationId xmlns:p14="http://schemas.microsoft.com/office/powerpoint/2010/main" val="14092478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Rot="1" noChangeAspect="1" noChangeArrowheads="1" noTextEdit="1"/>
          </p:cNvSpPr>
          <p:nvPr>
            <p:ph type="sldImg"/>
          </p:nvPr>
        </p:nvSpPr>
        <p:spPr>
          <a:xfrm>
            <a:off x="1143000" y="685800"/>
            <a:ext cx="4572000" cy="3429000"/>
          </a:xfrm>
          <a:ln/>
        </p:spPr>
      </p:sp>
      <p:sp>
        <p:nvSpPr>
          <p:cNvPr id="78851" name="Rectangle 3"/>
          <p:cNvSpPr>
            <a:spLocks noGrp="1" noChangeArrowheads="1"/>
          </p:cNvSpPr>
          <p:nvPr>
            <p:ph type="body" idx="1"/>
          </p:nvPr>
        </p:nvSpPr>
        <p:spPr>
          <a:noFill/>
        </p:spPr>
        <p:txBody>
          <a:bodyPr/>
          <a:lstStyle/>
          <a:p>
            <a:pPr eaLnBrk="1" hangingPunct="1"/>
            <a:r>
              <a:rPr lang="en-US" altLang="zh-TW" sz="2800" smtClean="0"/>
              <a:t>Computer system can be divided into four components</a:t>
            </a:r>
          </a:p>
          <a:p>
            <a:pPr lvl="1" eaLnBrk="1" hangingPunct="1"/>
            <a:r>
              <a:rPr lang="en-US" altLang="zh-TW" sz="2400" smtClean="0"/>
              <a:t>Hardware </a:t>
            </a:r>
            <a:r>
              <a:rPr lang="en-US" altLang="zh-TW" sz="2400" smtClean="0">
                <a:latin typeface="Helvetica" pitchFamily="34" charset="0"/>
              </a:rPr>
              <a:t>–</a:t>
            </a:r>
            <a:r>
              <a:rPr lang="en-US" altLang="zh-TW" sz="2400" smtClean="0"/>
              <a:t> provides basic computing resources</a:t>
            </a:r>
          </a:p>
          <a:p>
            <a:pPr lvl="2" eaLnBrk="1" hangingPunct="1"/>
            <a:r>
              <a:rPr lang="en-US" altLang="zh-TW" sz="2000" smtClean="0"/>
              <a:t>CPU, memory, I/O devices</a:t>
            </a:r>
          </a:p>
          <a:p>
            <a:pPr lvl="1" eaLnBrk="1" hangingPunct="1"/>
            <a:r>
              <a:rPr lang="en-US" altLang="zh-TW" sz="2400" smtClean="0"/>
              <a:t>Operating system</a:t>
            </a:r>
          </a:p>
          <a:p>
            <a:pPr lvl="2" eaLnBrk="1" hangingPunct="1"/>
            <a:r>
              <a:rPr lang="en-US" altLang="zh-TW" sz="2000" smtClean="0"/>
              <a:t>Controls and coordinates use of hardware among various applications and users</a:t>
            </a:r>
          </a:p>
          <a:p>
            <a:pPr lvl="1" eaLnBrk="1" hangingPunct="1"/>
            <a:r>
              <a:rPr lang="en-US" altLang="zh-TW" sz="2400" smtClean="0"/>
              <a:t>Application programs </a:t>
            </a:r>
            <a:r>
              <a:rPr lang="en-US" altLang="zh-TW" sz="2400" smtClean="0">
                <a:latin typeface="Helvetica" pitchFamily="34" charset="0"/>
              </a:rPr>
              <a:t>–</a:t>
            </a:r>
            <a:r>
              <a:rPr lang="en-US" altLang="zh-TW" sz="2400" smtClean="0"/>
              <a:t> define the ways in which the system resources are used to solve the computing problems of the users</a:t>
            </a:r>
          </a:p>
          <a:p>
            <a:pPr lvl="2" eaLnBrk="1" hangingPunct="1"/>
            <a:r>
              <a:rPr lang="en-US" altLang="zh-TW" sz="2000" smtClean="0"/>
              <a:t>Word processors, compilers, web browsers, database systems, video games</a:t>
            </a:r>
          </a:p>
          <a:p>
            <a:pPr lvl="1" eaLnBrk="1" hangingPunct="1"/>
            <a:r>
              <a:rPr lang="en-US" altLang="zh-TW" sz="2400" smtClean="0"/>
              <a:t>Users</a:t>
            </a:r>
          </a:p>
          <a:p>
            <a:pPr lvl="2" eaLnBrk="1" hangingPunct="1"/>
            <a:r>
              <a:rPr lang="en-US" altLang="zh-TW" sz="2000" smtClean="0"/>
              <a:t>People, machines, other computers</a:t>
            </a:r>
          </a:p>
          <a:p>
            <a:pPr eaLnBrk="1" hangingPunct="1"/>
            <a:endParaRPr lang="zh-TW" altLang="zh-TW" smtClean="0"/>
          </a:p>
        </p:txBody>
      </p:sp>
    </p:spTree>
    <p:extLst>
      <p:ext uri="{BB962C8B-B14F-4D97-AF65-F5344CB8AC3E}">
        <p14:creationId xmlns:p14="http://schemas.microsoft.com/office/powerpoint/2010/main" val="6377952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Rot="1" noChangeAspect="1" noChangeArrowheads="1" noTextEdit="1"/>
          </p:cNvSpPr>
          <p:nvPr>
            <p:ph type="sldImg"/>
          </p:nvPr>
        </p:nvSpPr>
        <p:spPr>
          <a:xfrm>
            <a:off x="1143000" y="685800"/>
            <a:ext cx="4572000" cy="3429000"/>
          </a:xfrm>
          <a:ln/>
        </p:spPr>
      </p:sp>
      <p:sp>
        <p:nvSpPr>
          <p:cNvPr id="79875" name="Rectangle 3"/>
          <p:cNvSpPr>
            <a:spLocks noGrp="1" noChangeArrowheads="1"/>
          </p:cNvSpPr>
          <p:nvPr>
            <p:ph type="body" idx="1"/>
          </p:nvPr>
        </p:nvSpPr>
        <p:spPr>
          <a:noFill/>
        </p:spPr>
        <p:txBody>
          <a:bodyPr/>
          <a:lstStyle/>
          <a:p>
            <a:pPr eaLnBrk="1" hangingPunct="1"/>
            <a:endParaRPr lang="zh-TW" altLang="zh-TW" smtClean="0"/>
          </a:p>
        </p:txBody>
      </p:sp>
    </p:spTree>
    <p:extLst>
      <p:ext uri="{BB962C8B-B14F-4D97-AF65-F5344CB8AC3E}">
        <p14:creationId xmlns:p14="http://schemas.microsoft.com/office/powerpoint/2010/main" val="249921797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pic>
        <p:nvPicPr>
          <p:cNvPr id="4" name="Picture 7" descr="BD21303_"/>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82663" y="6521450"/>
            <a:ext cx="66468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8" descr="4"/>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6113465"/>
            <a:ext cx="1258888" cy="744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9"/>
          <p:cNvSpPr txBox="1">
            <a:spLocks noChangeArrowheads="1"/>
          </p:cNvSpPr>
          <p:nvPr userDrawn="1"/>
        </p:nvSpPr>
        <p:spPr bwMode="auto">
          <a:xfrm>
            <a:off x="7499351" y="6453190"/>
            <a:ext cx="1692275" cy="357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kumimoji="1">
                <a:solidFill>
                  <a:schemeClr val="tx1"/>
                </a:solidFill>
                <a:latin typeface="Bickley Script LET" pitchFamily="2" charset="0"/>
                <a:ea typeface="新細明體" pitchFamily="18" charset="-120"/>
              </a:defRPr>
            </a:lvl1pPr>
            <a:lvl2pPr marL="742950" indent="-285750" eaLnBrk="0" hangingPunct="0">
              <a:defRPr kumimoji="1">
                <a:solidFill>
                  <a:schemeClr val="tx1"/>
                </a:solidFill>
                <a:latin typeface="Bickley Script LET" pitchFamily="2" charset="0"/>
                <a:ea typeface="新細明體" pitchFamily="18" charset="-120"/>
              </a:defRPr>
            </a:lvl2pPr>
            <a:lvl3pPr marL="1143000" indent="-228600" eaLnBrk="0" hangingPunct="0">
              <a:defRPr kumimoji="1">
                <a:solidFill>
                  <a:schemeClr val="tx1"/>
                </a:solidFill>
                <a:latin typeface="Bickley Script LET" pitchFamily="2" charset="0"/>
                <a:ea typeface="新細明體" pitchFamily="18" charset="-120"/>
              </a:defRPr>
            </a:lvl3pPr>
            <a:lvl4pPr marL="1600200" indent="-228600" eaLnBrk="0" hangingPunct="0">
              <a:defRPr kumimoji="1">
                <a:solidFill>
                  <a:schemeClr val="tx1"/>
                </a:solidFill>
                <a:latin typeface="Bickley Script LET" pitchFamily="2" charset="0"/>
                <a:ea typeface="新細明體" pitchFamily="18" charset="-120"/>
              </a:defRPr>
            </a:lvl4pPr>
            <a:lvl5pPr marL="2057400" indent="-228600" eaLnBrk="0" hangingPunct="0">
              <a:defRPr kumimoji="1">
                <a:solidFill>
                  <a:schemeClr val="tx1"/>
                </a:solidFill>
                <a:latin typeface="Bickley Script LET" pitchFamily="2" charset="0"/>
                <a:ea typeface="新細明體" pitchFamily="18" charset="-120"/>
              </a:defRPr>
            </a:lvl5pPr>
            <a:lvl6pPr marL="2514600" indent="-228600" algn="ctr" eaLnBrk="0" fontAlgn="base" hangingPunct="0">
              <a:spcBef>
                <a:spcPct val="0"/>
              </a:spcBef>
              <a:spcAft>
                <a:spcPct val="0"/>
              </a:spcAft>
              <a:defRPr kumimoji="1">
                <a:solidFill>
                  <a:schemeClr val="tx1"/>
                </a:solidFill>
                <a:latin typeface="Bickley Script LET" pitchFamily="2" charset="0"/>
                <a:ea typeface="新細明體" pitchFamily="18" charset="-120"/>
              </a:defRPr>
            </a:lvl6pPr>
            <a:lvl7pPr marL="2971800" indent="-228600" algn="ctr" eaLnBrk="0" fontAlgn="base" hangingPunct="0">
              <a:spcBef>
                <a:spcPct val="0"/>
              </a:spcBef>
              <a:spcAft>
                <a:spcPct val="0"/>
              </a:spcAft>
              <a:defRPr kumimoji="1">
                <a:solidFill>
                  <a:schemeClr val="tx1"/>
                </a:solidFill>
                <a:latin typeface="Bickley Script LET" pitchFamily="2" charset="0"/>
                <a:ea typeface="新細明體" pitchFamily="18" charset="-120"/>
              </a:defRPr>
            </a:lvl7pPr>
            <a:lvl8pPr marL="3429000" indent="-228600" algn="ctr" eaLnBrk="0" fontAlgn="base" hangingPunct="0">
              <a:spcBef>
                <a:spcPct val="0"/>
              </a:spcBef>
              <a:spcAft>
                <a:spcPct val="0"/>
              </a:spcAft>
              <a:defRPr kumimoji="1">
                <a:solidFill>
                  <a:schemeClr val="tx1"/>
                </a:solidFill>
                <a:latin typeface="Bickley Script LET" pitchFamily="2" charset="0"/>
                <a:ea typeface="新細明體" pitchFamily="18" charset="-120"/>
              </a:defRPr>
            </a:lvl8pPr>
            <a:lvl9pPr marL="3886200" indent="-228600" algn="ctr" eaLnBrk="0" fontAlgn="base" hangingPunct="0">
              <a:spcBef>
                <a:spcPct val="0"/>
              </a:spcBef>
              <a:spcAft>
                <a:spcPct val="0"/>
              </a:spcAft>
              <a:defRPr kumimoji="1">
                <a:solidFill>
                  <a:schemeClr val="tx1"/>
                </a:solidFill>
                <a:latin typeface="Bickley Script LET" pitchFamily="2" charset="0"/>
                <a:ea typeface="新細明體" pitchFamily="18" charset="-120"/>
              </a:defRPr>
            </a:lvl9pPr>
          </a:lstStyle>
          <a:p>
            <a:pPr eaLnBrk="1" hangingPunct="1">
              <a:lnSpc>
                <a:spcPct val="40000"/>
              </a:lnSpc>
              <a:spcBef>
                <a:spcPct val="50000"/>
              </a:spcBef>
              <a:defRPr/>
            </a:pPr>
            <a:r>
              <a:rPr lang="zh-TW" altLang="en-US" b="1" smtClean="0">
                <a:solidFill>
                  <a:srgbClr val="0000FF"/>
                </a:solidFill>
                <a:latin typeface="Arial" pitchFamily="34" charset="0"/>
                <a:ea typeface="全真中隸書" pitchFamily="49" charset="-120"/>
              </a:rPr>
              <a:t>國立台灣大學</a:t>
            </a:r>
          </a:p>
          <a:p>
            <a:pPr eaLnBrk="1" hangingPunct="1">
              <a:lnSpc>
                <a:spcPct val="40000"/>
              </a:lnSpc>
              <a:spcBef>
                <a:spcPct val="50000"/>
              </a:spcBef>
              <a:defRPr/>
            </a:pPr>
            <a:r>
              <a:rPr lang="zh-TW" altLang="en-US" b="1" smtClean="0">
                <a:solidFill>
                  <a:srgbClr val="0000FF"/>
                </a:solidFill>
                <a:latin typeface="Arial" pitchFamily="34" charset="0"/>
                <a:ea typeface="全真中隸書" pitchFamily="49" charset="-120"/>
              </a:rPr>
              <a:t>資訊工程學系</a:t>
            </a:r>
          </a:p>
        </p:txBody>
      </p:sp>
      <p:sp>
        <p:nvSpPr>
          <p:cNvPr id="125954" name="Rectangle 2"/>
          <p:cNvSpPr>
            <a:spLocks noGrp="1" noChangeArrowheads="1"/>
          </p:cNvSpPr>
          <p:nvPr>
            <p:ph type="ctrTitle"/>
          </p:nvPr>
        </p:nvSpPr>
        <p:spPr>
          <a:xfrm>
            <a:off x="685800" y="2130427"/>
            <a:ext cx="7772400" cy="1470025"/>
          </a:xfrm>
        </p:spPr>
        <p:txBody>
          <a:bodyPr/>
          <a:lstStyle>
            <a:lvl1pPr>
              <a:defRPr/>
            </a:lvl1pPr>
          </a:lstStyle>
          <a:p>
            <a:pPr lvl="0"/>
            <a:r>
              <a:rPr lang="zh-TW" altLang="en-US" noProof="0" smtClean="0"/>
              <a:t>按一下以編輯母片標題樣式</a:t>
            </a:r>
          </a:p>
        </p:txBody>
      </p:sp>
      <p:sp>
        <p:nvSpPr>
          <p:cNvPr id="125955" name="Rectangle 3"/>
          <p:cNvSpPr>
            <a:spLocks noGrp="1" noChangeArrowheads="1"/>
          </p:cNvSpPr>
          <p:nvPr>
            <p:ph type="subTitle" idx="1"/>
          </p:nvPr>
        </p:nvSpPr>
        <p:spPr>
          <a:xfrm>
            <a:off x="1371600" y="3886200"/>
            <a:ext cx="6400800" cy="1752600"/>
          </a:xfrm>
          <a:noFill/>
          <a:extLst>
            <a:ext uri="{909E8E84-426E-40DD-AFC4-6F175D3DCCD1}">
              <a14:hiddenFill xmlns:a14="http://schemas.microsoft.com/office/drawing/2010/main">
                <a:solidFill>
                  <a:schemeClr val="accent1"/>
                </a:solidFill>
              </a14:hiddenFill>
            </a:ext>
          </a:extLst>
        </p:spPr>
        <p:txBody>
          <a:bodyPr/>
          <a:lstStyle>
            <a:lvl1pPr marL="0" indent="0" algn="ctr">
              <a:buFontTx/>
              <a:buNone/>
              <a:defRPr/>
            </a:lvl1pPr>
          </a:lstStyle>
          <a:p>
            <a:pPr lvl="0"/>
            <a:r>
              <a:rPr lang="zh-TW" altLang="en-US" noProof="0" smtClean="0"/>
              <a:t>按一下以編輯母片副標題樣式</a:t>
            </a:r>
          </a:p>
        </p:txBody>
      </p:sp>
      <p:sp>
        <p:nvSpPr>
          <p:cNvPr id="7" name="Rectangle 4"/>
          <p:cNvSpPr>
            <a:spLocks noGrp="1" noChangeArrowheads="1"/>
          </p:cNvSpPr>
          <p:nvPr>
            <p:ph type="dt" sz="half" idx="10"/>
          </p:nvPr>
        </p:nvSpPr>
        <p:spPr>
          <a:xfrm>
            <a:off x="457200" y="6245225"/>
            <a:ext cx="2133600" cy="476250"/>
          </a:xfrm>
        </p:spPr>
        <p:txBody>
          <a:bodyPr/>
          <a:lstStyle>
            <a:lvl1pPr>
              <a:defRPr>
                <a:solidFill>
                  <a:schemeClr val="tx1"/>
                </a:solidFill>
              </a:defRPr>
            </a:lvl1pPr>
          </a:lstStyle>
          <a:p>
            <a:pPr>
              <a:defRPr/>
            </a:pPr>
            <a:fld id="{D58D1127-E8FB-45DC-9015-9D30E4F52305}" type="datetime10">
              <a:rPr lang="zh-TW" altLang="en-US" smtClean="0"/>
              <a:t>01:41</a:t>
            </a:fld>
            <a:endParaRPr lang="en-US" altLang="zh-TW"/>
          </a:p>
        </p:txBody>
      </p:sp>
      <p:sp>
        <p:nvSpPr>
          <p:cNvPr id="8" name="Rectangle 5"/>
          <p:cNvSpPr>
            <a:spLocks noGrp="1" noChangeArrowheads="1"/>
          </p:cNvSpPr>
          <p:nvPr>
            <p:ph type="ftr" sz="quarter" idx="11"/>
          </p:nvPr>
        </p:nvSpPr>
        <p:spPr>
          <a:xfrm>
            <a:off x="3124200" y="6245225"/>
            <a:ext cx="2895600" cy="476250"/>
          </a:xfrm>
        </p:spPr>
        <p:txBody>
          <a:bodyPr/>
          <a:lstStyle>
            <a:lvl1pPr>
              <a:defRPr>
                <a:solidFill>
                  <a:schemeClr val="tx1"/>
                </a:solidFill>
              </a:defRPr>
            </a:lvl1pPr>
          </a:lstStyle>
          <a:p>
            <a:pPr>
              <a:defRPr/>
            </a:pPr>
            <a:r>
              <a:rPr lang="en-US" altLang="zh-TW" smtClean="0"/>
              <a:t>/67</a:t>
            </a:r>
            <a:endParaRPr lang="en-US" altLang="zh-TW"/>
          </a:p>
        </p:txBody>
      </p:sp>
      <p:sp>
        <p:nvSpPr>
          <p:cNvPr id="9" name="Rectangle 6"/>
          <p:cNvSpPr>
            <a:spLocks noGrp="1" noChangeArrowheads="1"/>
          </p:cNvSpPr>
          <p:nvPr>
            <p:ph type="sldNum" sz="quarter" idx="12"/>
          </p:nvPr>
        </p:nvSpPr>
        <p:spPr>
          <a:xfrm>
            <a:off x="6553200" y="6245225"/>
            <a:ext cx="2133600" cy="476250"/>
          </a:xfrm>
        </p:spPr>
        <p:txBody>
          <a:bodyPr/>
          <a:lstStyle>
            <a:lvl1pPr>
              <a:defRPr>
                <a:solidFill>
                  <a:schemeClr val="tx1"/>
                </a:solidFill>
              </a:defRPr>
            </a:lvl1pPr>
          </a:lstStyle>
          <a:p>
            <a:pPr>
              <a:defRPr/>
            </a:pPr>
            <a:fld id="{89624DE5-1F45-4EFD-A402-47633E565A1B}" type="slidenum">
              <a:rPr lang="en-US" altLang="zh-TW"/>
              <a:pPr>
                <a:defRPr/>
              </a:pPr>
              <a:t>‹#›</a:t>
            </a:fld>
            <a:endParaRPr lang="en-US" altLang="zh-TW"/>
          </a:p>
        </p:txBody>
      </p:sp>
    </p:spTree>
    <p:extLst>
      <p:ext uri="{BB962C8B-B14F-4D97-AF65-F5344CB8AC3E}">
        <p14:creationId xmlns:p14="http://schemas.microsoft.com/office/powerpoint/2010/main" val="82140163"/>
      </p:ext>
    </p:extLst>
  </p:cSld>
  <p:clrMapOvr>
    <a:masterClrMapping/>
  </p:clrMapOvr>
  <p:transition spd="slow">
    <p:wip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4"/>
          <p:cNvSpPr>
            <a:spLocks noGrp="1" noChangeArrowheads="1"/>
          </p:cNvSpPr>
          <p:nvPr>
            <p:ph type="dt" sz="half" idx="10"/>
          </p:nvPr>
        </p:nvSpPr>
        <p:spPr>
          <a:ln/>
        </p:spPr>
        <p:txBody>
          <a:bodyPr/>
          <a:lstStyle>
            <a:lvl1pPr>
              <a:defRPr/>
            </a:lvl1pPr>
          </a:lstStyle>
          <a:p>
            <a:pPr>
              <a:defRPr/>
            </a:pPr>
            <a:fld id="{04E9E5F3-75CE-4130-A650-CC891A191341}" type="datetime10">
              <a:rPr lang="zh-TW" altLang="en-US" smtClean="0"/>
              <a:t>01:41</a:t>
            </a:fld>
            <a:endParaRPr lang="en-US" altLang="zh-TW"/>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zh-TW" smtClean="0"/>
              <a:t>/67</a:t>
            </a:r>
            <a:endParaRPr lang="en-US" altLang="zh-TW"/>
          </a:p>
        </p:txBody>
      </p:sp>
      <p:sp>
        <p:nvSpPr>
          <p:cNvPr id="6" name="Rectangle 6"/>
          <p:cNvSpPr>
            <a:spLocks noGrp="1" noChangeArrowheads="1"/>
          </p:cNvSpPr>
          <p:nvPr>
            <p:ph type="sldNum" sz="quarter" idx="12"/>
          </p:nvPr>
        </p:nvSpPr>
        <p:spPr>
          <a:ln/>
        </p:spPr>
        <p:txBody>
          <a:bodyPr/>
          <a:lstStyle>
            <a:lvl1pPr>
              <a:defRPr/>
            </a:lvl1pPr>
          </a:lstStyle>
          <a:p>
            <a:pPr>
              <a:defRPr/>
            </a:pPr>
            <a:fld id="{1B7420C1-AED1-4BE4-B2EC-DD8A7B43BF06}" type="slidenum">
              <a:rPr lang="en-US" altLang="zh-TW"/>
              <a:pPr>
                <a:defRPr/>
              </a:pPr>
              <a:t>‹#›</a:t>
            </a:fld>
            <a:endParaRPr lang="en-US" altLang="zh-TW"/>
          </a:p>
        </p:txBody>
      </p:sp>
    </p:spTree>
    <p:extLst>
      <p:ext uri="{BB962C8B-B14F-4D97-AF65-F5344CB8AC3E}">
        <p14:creationId xmlns:p14="http://schemas.microsoft.com/office/powerpoint/2010/main" val="3819096496"/>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40513" y="2"/>
            <a:ext cx="2057400" cy="6010275"/>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468313" y="2"/>
            <a:ext cx="6019800" cy="6010275"/>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4"/>
          <p:cNvSpPr>
            <a:spLocks noGrp="1" noChangeArrowheads="1"/>
          </p:cNvSpPr>
          <p:nvPr>
            <p:ph type="dt" sz="half" idx="10"/>
          </p:nvPr>
        </p:nvSpPr>
        <p:spPr>
          <a:ln/>
        </p:spPr>
        <p:txBody>
          <a:bodyPr/>
          <a:lstStyle>
            <a:lvl1pPr>
              <a:defRPr/>
            </a:lvl1pPr>
          </a:lstStyle>
          <a:p>
            <a:pPr>
              <a:defRPr/>
            </a:pPr>
            <a:fld id="{3DEC3C84-1B44-47D2-83F9-634F59366BBF}" type="datetime10">
              <a:rPr lang="zh-TW" altLang="en-US" smtClean="0"/>
              <a:t>01:41</a:t>
            </a:fld>
            <a:endParaRPr lang="en-US" altLang="zh-TW"/>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zh-TW" smtClean="0"/>
              <a:t>/67</a:t>
            </a:r>
            <a:endParaRPr lang="en-US" altLang="zh-TW"/>
          </a:p>
        </p:txBody>
      </p:sp>
      <p:sp>
        <p:nvSpPr>
          <p:cNvPr id="6" name="Rectangle 6"/>
          <p:cNvSpPr>
            <a:spLocks noGrp="1" noChangeArrowheads="1"/>
          </p:cNvSpPr>
          <p:nvPr>
            <p:ph type="sldNum" sz="quarter" idx="12"/>
          </p:nvPr>
        </p:nvSpPr>
        <p:spPr>
          <a:ln/>
        </p:spPr>
        <p:txBody>
          <a:bodyPr/>
          <a:lstStyle>
            <a:lvl1pPr>
              <a:defRPr/>
            </a:lvl1pPr>
          </a:lstStyle>
          <a:p>
            <a:pPr>
              <a:defRPr/>
            </a:pPr>
            <a:fld id="{6B46095A-61EB-4EA6-A17E-97FC3EA4004D}" type="slidenum">
              <a:rPr lang="en-US" altLang="zh-TW"/>
              <a:pPr>
                <a:defRPr/>
              </a:pPr>
              <a:t>‹#›</a:t>
            </a:fld>
            <a:endParaRPr lang="en-US" altLang="zh-TW"/>
          </a:p>
        </p:txBody>
      </p:sp>
    </p:spTree>
    <p:extLst>
      <p:ext uri="{BB962C8B-B14F-4D97-AF65-F5344CB8AC3E}">
        <p14:creationId xmlns:p14="http://schemas.microsoft.com/office/powerpoint/2010/main" val="3750412337"/>
      </p:ext>
    </p:extLst>
  </p:cSld>
  <p:clrMapOvr>
    <a:masterClrMapping/>
  </p:clrMapOvr>
  <p:transition spd="slow">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4"/>
          <p:cNvSpPr>
            <a:spLocks noGrp="1" noChangeArrowheads="1"/>
          </p:cNvSpPr>
          <p:nvPr>
            <p:ph type="dt" sz="half" idx="10"/>
          </p:nvPr>
        </p:nvSpPr>
        <p:spPr>
          <a:ln/>
        </p:spPr>
        <p:txBody>
          <a:bodyPr/>
          <a:lstStyle>
            <a:lvl1pPr>
              <a:defRPr/>
            </a:lvl1pPr>
          </a:lstStyle>
          <a:p>
            <a:pPr>
              <a:defRPr/>
            </a:pPr>
            <a:fld id="{627DE363-D398-4730-85D5-658F2D79E27E}" type="datetime10">
              <a:rPr lang="zh-TW" altLang="en-US" smtClean="0"/>
              <a:t>01:41</a:t>
            </a:fld>
            <a:endParaRPr lang="en-US" altLang="zh-TW"/>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zh-TW" smtClean="0"/>
              <a:t>/67</a:t>
            </a:r>
            <a:endParaRPr lang="en-US" altLang="zh-TW"/>
          </a:p>
        </p:txBody>
      </p:sp>
      <p:sp>
        <p:nvSpPr>
          <p:cNvPr id="6" name="Rectangle 6"/>
          <p:cNvSpPr>
            <a:spLocks noGrp="1" noChangeArrowheads="1"/>
          </p:cNvSpPr>
          <p:nvPr>
            <p:ph type="sldNum" sz="quarter" idx="12"/>
          </p:nvPr>
        </p:nvSpPr>
        <p:spPr>
          <a:ln/>
        </p:spPr>
        <p:txBody>
          <a:bodyPr/>
          <a:lstStyle>
            <a:lvl1pPr>
              <a:defRPr/>
            </a:lvl1pPr>
          </a:lstStyle>
          <a:p>
            <a:pPr>
              <a:defRPr/>
            </a:pPr>
            <a:fld id="{8829B0A6-A5B9-4F19-A482-C4080EE7DAE7}" type="slidenum">
              <a:rPr lang="en-US" altLang="zh-TW"/>
              <a:pPr>
                <a:defRPr/>
              </a:pPr>
              <a:t>‹#›</a:t>
            </a:fld>
            <a:endParaRPr lang="en-US" altLang="zh-TW"/>
          </a:p>
        </p:txBody>
      </p:sp>
    </p:spTree>
    <p:extLst>
      <p:ext uri="{BB962C8B-B14F-4D97-AF65-F5344CB8AC3E}">
        <p14:creationId xmlns:p14="http://schemas.microsoft.com/office/powerpoint/2010/main" val="3733415123"/>
      </p:ext>
    </p:extLst>
  </p:cSld>
  <p:clrMapOvr>
    <a:masterClrMapping/>
  </p:clrMapOvr>
  <p:transition spd="slow">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2"/>
            <a:ext cx="7772400" cy="1362075"/>
          </a:xfrm>
        </p:spPr>
        <p:txBody>
          <a:bodyPr anchor="t"/>
          <a:lstStyle>
            <a:lvl1pPr algn="l">
              <a:defRPr sz="4000" b="1" cap="all"/>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TW" altLang="en-US" smtClean="0"/>
              <a:t>按一下以編輯母片文字樣式</a:t>
            </a:r>
          </a:p>
        </p:txBody>
      </p:sp>
      <p:sp>
        <p:nvSpPr>
          <p:cNvPr id="4" name="Rectangle 4"/>
          <p:cNvSpPr>
            <a:spLocks noGrp="1" noChangeArrowheads="1"/>
          </p:cNvSpPr>
          <p:nvPr>
            <p:ph type="dt" sz="half" idx="10"/>
          </p:nvPr>
        </p:nvSpPr>
        <p:spPr>
          <a:ln/>
        </p:spPr>
        <p:txBody>
          <a:bodyPr/>
          <a:lstStyle>
            <a:lvl1pPr>
              <a:defRPr/>
            </a:lvl1pPr>
          </a:lstStyle>
          <a:p>
            <a:pPr>
              <a:defRPr/>
            </a:pPr>
            <a:fld id="{201C1F29-04E5-4385-948B-0567C39839D3}" type="datetime10">
              <a:rPr lang="zh-TW" altLang="en-US" smtClean="0"/>
              <a:t>01:41</a:t>
            </a:fld>
            <a:endParaRPr lang="en-US" altLang="zh-TW"/>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zh-TW" smtClean="0"/>
              <a:t>/67</a:t>
            </a:r>
            <a:endParaRPr lang="en-US" altLang="zh-TW"/>
          </a:p>
        </p:txBody>
      </p:sp>
      <p:sp>
        <p:nvSpPr>
          <p:cNvPr id="6" name="Rectangle 6"/>
          <p:cNvSpPr>
            <a:spLocks noGrp="1" noChangeArrowheads="1"/>
          </p:cNvSpPr>
          <p:nvPr>
            <p:ph type="sldNum" sz="quarter" idx="12"/>
          </p:nvPr>
        </p:nvSpPr>
        <p:spPr>
          <a:ln/>
        </p:spPr>
        <p:txBody>
          <a:bodyPr/>
          <a:lstStyle>
            <a:lvl1pPr>
              <a:defRPr/>
            </a:lvl1pPr>
          </a:lstStyle>
          <a:p>
            <a:pPr>
              <a:defRPr/>
            </a:pPr>
            <a:fld id="{D239FA5D-3C99-458A-B5CE-1A20B0004D88}" type="slidenum">
              <a:rPr lang="en-US" altLang="zh-TW"/>
              <a:pPr>
                <a:defRPr/>
              </a:pPr>
              <a:t>‹#›</a:t>
            </a:fld>
            <a:endParaRPr lang="en-US" altLang="zh-TW"/>
          </a:p>
        </p:txBody>
      </p:sp>
    </p:spTree>
    <p:extLst>
      <p:ext uri="{BB962C8B-B14F-4D97-AF65-F5344CB8AC3E}">
        <p14:creationId xmlns:p14="http://schemas.microsoft.com/office/powerpoint/2010/main" val="762111948"/>
      </p:ext>
    </p:extLst>
  </p:cSld>
  <p:clrMapOvr>
    <a:masterClrMapping/>
  </p:clrMapOvr>
  <p:transition spd="slow">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650876" y="1484313"/>
            <a:ext cx="3878263"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4681539" y="1484313"/>
            <a:ext cx="387985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Rectangle 4"/>
          <p:cNvSpPr>
            <a:spLocks noGrp="1" noChangeArrowheads="1"/>
          </p:cNvSpPr>
          <p:nvPr>
            <p:ph type="dt" sz="half" idx="10"/>
          </p:nvPr>
        </p:nvSpPr>
        <p:spPr>
          <a:ln/>
        </p:spPr>
        <p:txBody>
          <a:bodyPr/>
          <a:lstStyle>
            <a:lvl1pPr>
              <a:defRPr/>
            </a:lvl1pPr>
          </a:lstStyle>
          <a:p>
            <a:pPr>
              <a:defRPr/>
            </a:pPr>
            <a:fld id="{D6540D70-706A-4BC9-AAD9-4ADE88F20F74}" type="datetime10">
              <a:rPr lang="zh-TW" altLang="en-US" smtClean="0"/>
              <a:t>01:41</a:t>
            </a:fld>
            <a:endParaRPr lang="en-US" altLang="zh-TW"/>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zh-TW" smtClean="0"/>
              <a:t>/67</a:t>
            </a:r>
            <a:endParaRPr lang="en-US" altLang="zh-TW"/>
          </a:p>
        </p:txBody>
      </p:sp>
      <p:sp>
        <p:nvSpPr>
          <p:cNvPr id="7" name="Rectangle 6"/>
          <p:cNvSpPr>
            <a:spLocks noGrp="1" noChangeArrowheads="1"/>
          </p:cNvSpPr>
          <p:nvPr>
            <p:ph type="sldNum" sz="quarter" idx="12"/>
          </p:nvPr>
        </p:nvSpPr>
        <p:spPr>
          <a:ln/>
        </p:spPr>
        <p:txBody>
          <a:bodyPr/>
          <a:lstStyle>
            <a:lvl1pPr>
              <a:defRPr/>
            </a:lvl1pPr>
          </a:lstStyle>
          <a:p>
            <a:pPr>
              <a:defRPr/>
            </a:pPr>
            <a:fld id="{27EC842E-8AC1-4897-A77D-317734F4B8AB}" type="slidenum">
              <a:rPr lang="en-US" altLang="zh-TW"/>
              <a:pPr>
                <a:defRPr/>
              </a:pPr>
              <a:t>‹#›</a:t>
            </a:fld>
            <a:endParaRPr lang="en-US" altLang="zh-TW"/>
          </a:p>
        </p:txBody>
      </p:sp>
    </p:spTree>
    <p:extLst>
      <p:ext uri="{BB962C8B-B14F-4D97-AF65-F5344CB8AC3E}">
        <p14:creationId xmlns:p14="http://schemas.microsoft.com/office/powerpoint/2010/main" val="615333390"/>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1143000"/>
          </a:xfrm>
        </p:spPr>
        <p:txBody>
          <a:bodyPr/>
          <a:lstStyle>
            <a:lvl1pPr>
              <a:defRPr/>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Rectangle 4"/>
          <p:cNvSpPr>
            <a:spLocks noGrp="1" noChangeArrowheads="1"/>
          </p:cNvSpPr>
          <p:nvPr>
            <p:ph type="dt" sz="half" idx="10"/>
          </p:nvPr>
        </p:nvSpPr>
        <p:spPr>
          <a:ln/>
        </p:spPr>
        <p:txBody>
          <a:bodyPr/>
          <a:lstStyle>
            <a:lvl1pPr>
              <a:defRPr/>
            </a:lvl1pPr>
          </a:lstStyle>
          <a:p>
            <a:pPr>
              <a:defRPr/>
            </a:pPr>
            <a:fld id="{AEE26CCC-A524-4CC9-B593-81670CAA6A32}" type="datetime10">
              <a:rPr lang="zh-TW" altLang="en-US" smtClean="0"/>
              <a:t>01:41</a:t>
            </a:fld>
            <a:endParaRPr lang="en-US" altLang="zh-TW"/>
          </a:p>
        </p:txBody>
      </p:sp>
      <p:sp>
        <p:nvSpPr>
          <p:cNvPr id="8" name="Rectangle 5"/>
          <p:cNvSpPr>
            <a:spLocks noGrp="1" noChangeArrowheads="1"/>
          </p:cNvSpPr>
          <p:nvPr>
            <p:ph type="ftr" sz="quarter" idx="11"/>
          </p:nvPr>
        </p:nvSpPr>
        <p:spPr>
          <a:ln/>
        </p:spPr>
        <p:txBody>
          <a:bodyPr/>
          <a:lstStyle>
            <a:lvl1pPr>
              <a:defRPr/>
            </a:lvl1pPr>
          </a:lstStyle>
          <a:p>
            <a:pPr>
              <a:defRPr/>
            </a:pPr>
            <a:r>
              <a:rPr lang="en-US" altLang="zh-TW" smtClean="0"/>
              <a:t>/67</a:t>
            </a:r>
            <a:endParaRPr lang="en-US" altLang="zh-TW"/>
          </a:p>
        </p:txBody>
      </p:sp>
      <p:sp>
        <p:nvSpPr>
          <p:cNvPr id="9" name="Rectangle 6"/>
          <p:cNvSpPr>
            <a:spLocks noGrp="1" noChangeArrowheads="1"/>
          </p:cNvSpPr>
          <p:nvPr>
            <p:ph type="sldNum" sz="quarter" idx="12"/>
          </p:nvPr>
        </p:nvSpPr>
        <p:spPr>
          <a:ln/>
        </p:spPr>
        <p:txBody>
          <a:bodyPr/>
          <a:lstStyle>
            <a:lvl1pPr>
              <a:defRPr/>
            </a:lvl1pPr>
          </a:lstStyle>
          <a:p>
            <a:pPr>
              <a:defRPr/>
            </a:pPr>
            <a:fld id="{DEB4360E-E91E-4644-9362-F348235B67B6}" type="slidenum">
              <a:rPr lang="en-US" altLang="zh-TW"/>
              <a:pPr>
                <a:defRPr/>
              </a:pPr>
              <a:t>‹#›</a:t>
            </a:fld>
            <a:endParaRPr lang="en-US" altLang="zh-TW"/>
          </a:p>
        </p:txBody>
      </p:sp>
    </p:spTree>
    <p:extLst>
      <p:ext uri="{BB962C8B-B14F-4D97-AF65-F5344CB8AC3E}">
        <p14:creationId xmlns:p14="http://schemas.microsoft.com/office/powerpoint/2010/main" val="4119644492"/>
      </p:ext>
    </p:extLst>
  </p:cSld>
  <p:clrMapOvr>
    <a:masterClrMapping/>
  </p:clrMapOvr>
  <p:transition spd="slow">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Rectangle 4"/>
          <p:cNvSpPr>
            <a:spLocks noGrp="1" noChangeArrowheads="1"/>
          </p:cNvSpPr>
          <p:nvPr>
            <p:ph type="dt" sz="half" idx="10"/>
          </p:nvPr>
        </p:nvSpPr>
        <p:spPr>
          <a:ln/>
        </p:spPr>
        <p:txBody>
          <a:bodyPr/>
          <a:lstStyle>
            <a:lvl1pPr>
              <a:defRPr/>
            </a:lvl1pPr>
          </a:lstStyle>
          <a:p>
            <a:pPr>
              <a:defRPr/>
            </a:pPr>
            <a:fld id="{324F2DF6-DD0D-4E58-BF62-8F9F50525678}" type="datetime10">
              <a:rPr lang="zh-TW" altLang="en-US" smtClean="0"/>
              <a:t>01:41</a:t>
            </a:fld>
            <a:endParaRPr lang="en-US" altLang="zh-TW"/>
          </a:p>
        </p:txBody>
      </p:sp>
      <p:sp>
        <p:nvSpPr>
          <p:cNvPr id="4" name="Rectangle 5"/>
          <p:cNvSpPr>
            <a:spLocks noGrp="1" noChangeArrowheads="1"/>
          </p:cNvSpPr>
          <p:nvPr>
            <p:ph type="ftr" sz="quarter" idx="11"/>
          </p:nvPr>
        </p:nvSpPr>
        <p:spPr>
          <a:ln/>
        </p:spPr>
        <p:txBody>
          <a:bodyPr/>
          <a:lstStyle>
            <a:lvl1pPr>
              <a:defRPr/>
            </a:lvl1pPr>
          </a:lstStyle>
          <a:p>
            <a:pPr>
              <a:defRPr/>
            </a:pPr>
            <a:r>
              <a:rPr lang="en-US" altLang="zh-TW" smtClean="0"/>
              <a:t>/67</a:t>
            </a:r>
            <a:endParaRPr lang="en-US" altLang="zh-TW"/>
          </a:p>
        </p:txBody>
      </p:sp>
      <p:sp>
        <p:nvSpPr>
          <p:cNvPr id="5" name="Rectangle 6"/>
          <p:cNvSpPr>
            <a:spLocks noGrp="1" noChangeArrowheads="1"/>
          </p:cNvSpPr>
          <p:nvPr>
            <p:ph type="sldNum" sz="quarter" idx="12"/>
          </p:nvPr>
        </p:nvSpPr>
        <p:spPr>
          <a:ln/>
        </p:spPr>
        <p:txBody>
          <a:bodyPr/>
          <a:lstStyle>
            <a:lvl1pPr>
              <a:defRPr/>
            </a:lvl1pPr>
          </a:lstStyle>
          <a:p>
            <a:pPr>
              <a:defRPr/>
            </a:pPr>
            <a:fld id="{FDD56EE8-6D9C-4C63-81CD-2510EDDF1754}" type="slidenum">
              <a:rPr lang="en-US" altLang="zh-TW"/>
              <a:pPr>
                <a:defRPr/>
              </a:pPr>
              <a:t>‹#›</a:t>
            </a:fld>
            <a:endParaRPr lang="en-US" altLang="zh-TW"/>
          </a:p>
        </p:txBody>
      </p:sp>
    </p:spTree>
    <p:extLst>
      <p:ext uri="{BB962C8B-B14F-4D97-AF65-F5344CB8AC3E}">
        <p14:creationId xmlns:p14="http://schemas.microsoft.com/office/powerpoint/2010/main" val="2878626617"/>
      </p:ext>
    </p:extLst>
  </p:cSld>
  <p:clrMapOvr>
    <a:masterClrMapping/>
  </p:clrMapOvr>
  <p:transition spd="slow">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64F128D7-6458-4D9B-A7ED-9AA1C24DCDF7}" type="datetime10">
              <a:rPr lang="zh-TW" altLang="en-US" smtClean="0"/>
              <a:t>01:41</a:t>
            </a:fld>
            <a:endParaRPr lang="en-US" altLang="zh-TW"/>
          </a:p>
        </p:txBody>
      </p:sp>
      <p:sp>
        <p:nvSpPr>
          <p:cNvPr id="3" name="Rectangle 5"/>
          <p:cNvSpPr>
            <a:spLocks noGrp="1" noChangeArrowheads="1"/>
          </p:cNvSpPr>
          <p:nvPr>
            <p:ph type="ftr" sz="quarter" idx="11"/>
          </p:nvPr>
        </p:nvSpPr>
        <p:spPr>
          <a:ln/>
        </p:spPr>
        <p:txBody>
          <a:bodyPr/>
          <a:lstStyle>
            <a:lvl1pPr>
              <a:defRPr/>
            </a:lvl1pPr>
          </a:lstStyle>
          <a:p>
            <a:pPr>
              <a:defRPr/>
            </a:pPr>
            <a:r>
              <a:rPr lang="en-US" altLang="zh-TW" smtClean="0"/>
              <a:t>/67</a:t>
            </a:r>
            <a:endParaRPr lang="en-US" altLang="zh-TW"/>
          </a:p>
        </p:txBody>
      </p:sp>
      <p:sp>
        <p:nvSpPr>
          <p:cNvPr id="4" name="Rectangle 6"/>
          <p:cNvSpPr>
            <a:spLocks noGrp="1" noChangeArrowheads="1"/>
          </p:cNvSpPr>
          <p:nvPr>
            <p:ph type="sldNum" sz="quarter" idx="12"/>
          </p:nvPr>
        </p:nvSpPr>
        <p:spPr>
          <a:ln/>
        </p:spPr>
        <p:txBody>
          <a:bodyPr/>
          <a:lstStyle>
            <a:lvl1pPr>
              <a:defRPr/>
            </a:lvl1pPr>
          </a:lstStyle>
          <a:p>
            <a:pPr>
              <a:defRPr/>
            </a:pPr>
            <a:fld id="{978DE500-F4A3-43BD-8325-8769892E53E7}" type="slidenum">
              <a:rPr lang="en-US" altLang="zh-TW"/>
              <a:pPr>
                <a:defRPr/>
              </a:pPr>
              <a:t>‹#›</a:t>
            </a:fld>
            <a:endParaRPr lang="en-US" altLang="zh-TW"/>
          </a:p>
        </p:txBody>
      </p:sp>
    </p:spTree>
    <p:extLst>
      <p:ext uri="{BB962C8B-B14F-4D97-AF65-F5344CB8AC3E}">
        <p14:creationId xmlns:p14="http://schemas.microsoft.com/office/powerpoint/2010/main" val="2585603945"/>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1" y="273050"/>
            <a:ext cx="3008313" cy="1162050"/>
          </a:xfrm>
        </p:spPr>
        <p:txBody>
          <a:bodyPr anchor="b"/>
          <a:lstStyle>
            <a:lvl1pPr algn="l">
              <a:defRPr sz="2000" b="1"/>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457201"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Rectangle 4"/>
          <p:cNvSpPr>
            <a:spLocks noGrp="1" noChangeArrowheads="1"/>
          </p:cNvSpPr>
          <p:nvPr>
            <p:ph type="dt" sz="half" idx="10"/>
          </p:nvPr>
        </p:nvSpPr>
        <p:spPr>
          <a:ln/>
        </p:spPr>
        <p:txBody>
          <a:bodyPr/>
          <a:lstStyle>
            <a:lvl1pPr>
              <a:defRPr/>
            </a:lvl1pPr>
          </a:lstStyle>
          <a:p>
            <a:pPr>
              <a:defRPr/>
            </a:pPr>
            <a:fld id="{E301C95A-3232-4769-9AD9-A36B8A7A1C8B}" type="datetime10">
              <a:rPr lang="zh-TW" altLang="en-US" smtClean="0"/>
              <a:t>01:41</a:t>
            </a:fld>
            <a:endParaRPr lang="en-US" altLang="zh-TW"/>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zh-TW" smtClean="0"/>
              <a:t>/67</a:t>
            </a:r>
            <a:endParaRPr lang="en-US" altLang="zh-TW"/>
          </a:p>
        </p:txBody>
      </p:sp>
      <p:sp>
        <p:nvSpPr>
          <p:cNvPr id="7" name="Rectangle 6"/>
          <p:cNvSpPr>
            <a:spLocks noGrp="1" noChangeArrowheads="1"/>
          </p:cNvSpPr>
          <p:nvPr>
            <p:ph type="sldNum" sz="quarter" idx="12"/>
          </p:nvPr>
        </p:nvSpPr>
        <p:spPr>
          <a:ln/>
        </p:spPr>
        <p:txBody>
          <a:bodyPr/>
          <a:lstStyle>
            <a:lvl1pPr>
              <a:defRPr/>
            </a:lvl1pPr>
          </a:lstStyle>
          <a:p>
            <a:pPr>
              <a:defRPr/>
            </a:pPr>
            <a:fld id="{EDB85E0E-9478-4EF8-A008-0DC72EAD4649}" type="slidenum">
              <a:rPr lang="en-US" altLang="zh-TW"/>
              <a:pPr>
                <a:defRPr/>
              </a:pPr>
              <a:t>‹#›</a:t>
            </a:fld>
            <a:endParaRPr lang="en-US" altLang="zh-TW"/>
          </a:p>
        </p:txBody>
      </p:sp>
    </p:spTree>
    <p:extLst>
      <p:ext uri="{BB962C8B-B14F-4D97-AF65-F5344CB8AC3E}">
        <p14:creationId xmlns:p14="http://schemas.microsoft.com/office/powerpoint/2010/main" val="2125813805"/>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TW" altLang="en-US" noProof="0" smtClean="0"/>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Rectangle 4"/>
          <p:cNvSpPr>
            <a:spLocks noGrp="1" noChangeArrowheads="1"/>
          </p:cNvSpPr>
          <p:nvPr>
            <p:ph type="dt" sz="half" idx="10"/>
          </p:nvPr>
        </p:nvSpPr>
        <p:spPr>
          <a:ln/>
        </p:spPr>
        <p:txBody>
          <a:bodyPr/>
          <a:lstStyle>
            <a:lvl1pPr>
              <a:defRPr/>
            </a:lvl1pPr>
          </a:lstStyle>
          <a:p>
            <a:pPr>
              <a:defRPr/>
            </a:pPr>
            <a:fld id="{338D056D-D424-4618-AC49-BAB98400E155}" type="datetime10">
              <a:rPr lang="zh-TW" altLang="en-US" smtClean="0"/>
              <a:t>01:41</a:t>
            </a:fld>
            <a:endParaRPr lang="en-US" altLang="zh-TW"/>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zh-TW" smtClean="0"/>
              <a:t>/67</a:t>
            </a:r>
            <a:endParaRPr lang="en-US" altLang="zh-TW"/>
          </a:p>
        </p:txBody>
      </p:sp>
      <p:sp>
        <p:nvSpPr>
          <p:cNvPr id="7" name="Rectangle 6"/>
          <p:cNvSpPr>
            <a:spLocks noGrp="1" noChangeArrowheads="1"/>
          </p:cNvSpPr>
          <p:nvPr>
            <p:ph type="sldNum" sz="quarter" idx="12"/>
          </p:nvPr>
        </p:nvSpPr>
        <p:spPr>
          <a:ln/>
        </p:spPr>
        <p:txBody>
          <a:bodyPr/>
          <a:lstStyle>
            <a:lvl1pPr>
              <a:defRPr/>
            </a:lvl1pPr>
          </a:lstStyle>
          <a:p>
            <a:pPr>
              <a:defRPr/>
            </a:pPr>
            <a:fld id="{7D319626-7FCA-4259-9FC2-BD3FE3483E7D}" type="slidenum">
              <a:rPr lang="en-US" altLang="zh-TW"/>
              <a:pPr>
                <a:defRPr/>
              </a:pPr>
              <a:t>‹#›</a:t>
            </a:fld>
            <a:endParaRPr lang="en-US" altLang="zh-TW"/>
          </a:p>
        </p:txBody>
      </p:sp>
    </p:spTree>
    <p:extLst>
      <p:ext uri="{BB962C8B-B14F-4D97-AF65-F5344CB8AC3E}">
        <p14:creationId xmlns:p14="http://schemas.microsoft.com/office/powerpoint/2010/main" val="4239634123"/>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18" Type="http://schemas.openxmlformats.org/officeDocument/2006/relationships/image" Target="../media/image6.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image" Target="../media/image5.png"/><Relationship Id="rId2" Type="http://schemas.openxmlformats.org/officeDocument/2006/relationships/slideLayout" Target="../slideLayouts/slideLayout2.xml"/><Relationship Id="rId16"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19" Type="http://schemas.openxmlformats.org/officeDocument/2006/relationships/image" Target="../media/image7.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68313" y="0"/>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zh-TW" smtClean="0"/>
              <a:t>Click to edit Master title style</a:t>
            </a:r>
          </a:p>
        </p:txBody>
      </p:sp>
      <p:sp>
        <p:nvSpPr>
          <p:cNvPr id="1027" name="Rectangle 3"/>
          <p:cNvSpPr>
            <a:spLocks noGrp="1" noChangeArrowheads="1"/>
          </p:cNvSpPr>
          <p:nvPr>
            <p:ph type="body" idx="1"/>
          </p:nvPr>
        </p:nvSpPr>
        <p:spPr bwMode="auto">
          <a:xfrm>
            <a:off x="650876" y="1484313"/>
            <a:ext cx="7910513" cy="4525962"/>
          </a:xfrm>
          <a:prstGeom prst="rect">
            <a:avLst/>
          </a:prstGeom>
          <a:solidFill>
            <a:srgbClr val="D7D7FF">
              <a:alpha val="59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zh-TW" dirty="0" smtClean="0"/>
              <a:t>Click to edit Master text styles</a:t>
            </a:r>
          </a:p>
          <a:p>
            <a:pPr lvl="1"/>
            <a:r>
              <a:rPr lang="en-US" altLang="zh-TW" dirty="0" smtClean="0"/>
              <a:t>Second level</a:t>
            </a:r>
          </a:p>
          <a:p>
            <a:pPr lvl="2"/>
            <a:r>
              <a:rPr lang="en-US" altLang="zh-TW" dirty="0" smtClean="0"/>
              <a:t>Third level</a:t>
            </a:r>
          </a:p>
          <a:p>
            <a:pPr lvl="3"/>
            <a:r>
              <a:rPr lang="en-US" altLang="zh-TW" dirty="0" smtClean="0"/>
              <a:t>Fourth level</a:t>
            </a:r>
          </a:p>
          <a:p>
            <a:pPr lvl="4"/>
            <a:r>
              <a:rPr lang="en-US" altLang="zh-TW" dirty="0" smtClean="0"/>
              <a:t>Fifth level</a:t>
            </a:r>
          </a:p>
        </p:txBody>
      </p:sp>
      <p:sp>
        <p:nvSpPr>
          <p:cNvPr id="124932" name="Rectangle 4"/>
          <p:cNvSpPr>
            <a:spLocks noGrp="1" noChangeArrowheads="1"/>
          </p:cNvSpPr>
          <p:nvPr>
            <p:ph type="dt" sz="half" idx="2"/>
          </p:nvPr>
        </p:nvSpPr>
        <p:spPr bwMode="auto">
          <a:xfrm>
            <a:off x="758825" y="6508750"/>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400">
                <a:solidFill>
                  <a:srgbClr val="FFFF00"/>
                </a:solidFill>
                <a:latin typeface="+mn-lt"/>
              </a:defRPr>
            </a:lvl1pPr>
          </a:lstStyle>
          <a:p>
            <a:pPr>
              <a:defRPr/>
            </a:pPr>
            <a:fld id="{2C9AED33-E604-442F-A167-45514376387C}" type="datetime10">
              <a:rPr lang="zh-TW" altLang="en-US" smtClean="0"/>
              <a:t>01:41</a:t>
            </a:fld>
            <a:endParaRPr lang="en-US" altLang="zh-TW"/>
          </a:p>
        </p:txBody>
      </p:sp>
      <p:sp>
        <p:nvSpPr>
          <p:cNvPr id="124933" name="Rectangle 5"/>
          <p:cNvSpPr>
            <a:spLocks noGrp="1" noChangeArrowheads="1"/>
          </p:cNvSpPr>
          <p:nvPr>
            <p:ph type="ftr" sz="quarter" idx="3"/>
          </p:nvPr>
        </p:nvSpPr>
        <p:spPr bwMode="auto">
          <a:xfrm>
            <a:off x="6127750" y="65246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solidFill>
                  <a:schemeClr val="tx1"/>
                </a:solidFill>
                <a:latin typeface="+mn-lt"/>
              </a:defRPr>
            </a:lvl1pPr>
          </a:lstStyle>
          <a:p>
            <a:pPr>
              <a:defRPr/>
            </a:pPr>
            <a:r>
              <a:rPr lang="en-US" altLang="zh-TW" smtClean="0"/>
              <a:t>/67</a:t>
            </a:r>
            <a:endParaRPr lang="en-US" altLang="zh-TW"/>
          </a:p>
        </p:txBody>
      </p:sp>
      <p:sp>
        <p:nvSpPr>
          <p:cNvPr id="124934" name="Rectangle 6"/>
          <p:cNvSpPr>
            <a:spLocks noGrp="1" noChangeArrowheads="1"/>
          </p:cNvSpPr>
          <p:nvPr>
            <p:ph type="sldNum" sz="quarter" idx="4"/>
          </p:nvPr>
        </p:nvSpPr>
        <p:spPr bwMode="auto">
          <a:xfrm>
            <a:off x="5389563" y="65246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solidFill>
                  <a:schemeClr val="tx1"/>
                </a:solidFill>
                <a:latin typeface="+mn-lt"/>
              </a:defRPr>
            </a:lvl1pPr>
          </a:lstStyle>
          <a:p>
            <a:pPr>
              <a:defRPr/>
            </a:pPr>
            <a:fld id="{B7051B7D-0CED-42D3-83A2-FB443CE9D47D}" type="slidenum">
              <a:rPr lang="en-US" altLang="zh-TW" smtClean="0"/>
              <a:pPr>
                <a:defRPr/>
              </a:pPr>
              <a:t>‹#›</a:t>
            </a:fld>
            <a:endParaRPr lang="en-US" altLang="zh-TW"/>
          </a:p>
        </p:txBody>
      </p:sp>
      <p:pic>
        <p:nvPicPr>
          <p:cNvPr id="1031" name="Picture 7" descr="BD21303_"/>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755651" y="6588127"/>
            <a:ext cx="6911975" cy="26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2" name="Picture 8" descr="4"/>
          <p:cNvPicPr>
            <a:picLocks noChangeAspect="1" noChangeArrowheads="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1" y="6381750"/>
            <a:ext cx="7842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3" name="Text Box 9"/>
          <p:cNvSpPr txBox="1">
            <a:spLocks noChangeArrowheads="1"/>
          </p:cNvSpPr>
          <p:nvPr userDrawn="1"/>
        </p:nvSpPr>
        <p:spPr bwMode="auto">
          <a:xfrm>
            <a:off x="7777164" y="6494465"/>
            <a:ext cx="1403350" cy="319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kumimoji="1">
                <a:solidFill>
                  <a:schemeClr val="tx1"/>
                </a:solidFill>
                <a:latin typeface="Bickley Script LET" pitchFamily="2" charset="0"/>
                <a:ea typeface="新細明體" pitchFamily="18" charset="-120"/>
              </a:defRPr>
            </a:lvl1pPr>
            <a:lvl2pPr marL="742950" indent="-285750" eaLnBrk="0" hangingPunct="0">
              <a:defRPr kumimoji="1">
                <a:solidFill>
                  <a:schemeClr val="tx1"/>
                </a:solidFill>
                <a:latin typeface="Bickley Script LET" pitchFamily="2" charset="0"/>
                <a:ea typeface="新細明體" pitchFamily="18" charset="-120"/>
              </a:defRPr>
            </a:lvl2pPr>
            <a:lvl3pPr marL="1143000" indent="-228600" eaLnBrk="0" hangingPunct="0">
              <a:defRPr kumimoji="1">
                <a:solidFill>
                  <a:schemeClr val="tx1"/>
                </a:solidFill>
                <a:latin typeface="Bickley Script LET" pitchFamily="2" charset="0"/>
                <a:ea typeface="新細明體" pitchFamily="18" charset="-120"/>
              </a:defRPr>
            </a:lvl3pPr>
            <a:lvl4pPr marL="1600200" indent="-228600" eaLnBrk="0" hangingPunct="0">
              <a:defRPr kumimoji="1">
                <a:solidFill>
                  <a:schemeClr val="tx1"/>
                </a:solidFill>
                <a:latin typeface="Bickley Script LET" pitchFamily="2" charset="0"/>
                <a:ea typeface="新細明體" pitchFamily="18" charset="-120"/>
              </a:defRPr>
            </a:lvl4pPr>
            <a:lvl5pPr marL="2057400" indent="-228600" eaLnBrk="0" hangingPunct="0">
              <a:defRPr kumimoji="1">
                <a:solidFill>
                  <a:schemeClr val="tx1"/>
                </a:solidFill>
                <a:latin typeface="Bickley Script LET" pitchFamily="2" charset="0"/>
                <a:ea typeface="新細明體" pitchFamily="18" charset="-120"/>
              </a:defRPr>
            </a:lvl5pPr>
            <a:lvl6pPr marL="2514600" indent="-228600" algn="ctr" eaLnBrk="0" fontAlgn="base" hangingPunct="0">
              <a:spcBef>
                <a:spcPct val="0"/>
              </a:spcBef>
              <a:spcAft>
                <a:spcPct val="0"/>
              </a:spcAft>
              <a:defRPr kumimoji="1">
                <a:solidFill>
                  <a:schemeClr val="tx1"/>
                </a:solidFill>
                <a:latin typeface="Bickley Script LET" pitchFamily="2" charset="0"/>
                <a:ea typeface="新細明體" pitchFamily="18" charset="-120"/>
              </a:defRPr>
            </a:lvl6pPr>
            <a:lvl7pPr marL="2971800" indent="-228600" algn="ctr" eaLnBrk="0" fontAlgn="base" hangingPunct="0">
              <a:spcBef>
                <a:spcPct val="0"/>
              </a:spcBef>
              <a:spcAft>
                <a:spcPct val="0"/>
              </a:spcAft>
              <a:defRPr kumimoji="1">
                <a:solidFill>
                  <a:schemeClr val="tx1"/>
                </a:solidFill>
                <a:latin typeface="Bickley Script LET" pitchFamily="2" charset="0"/>
                <a:ea typeface="新細明體" pitchFamily="18" charset="-120"/>
              </a:defRPr>
            </a:lvl7pPr>
            <a:lvl8pPr marL="3429000" indent="-228600" algn="ctr" eaLnBrk="0" fontAlgn="base" hangingPunct="0">
              <a:spcBef>
                <a:spcPct val="0"/>
              </a:spcBef>
              <a:spcAft>
                <a:spcPct val="0"/>
              </a:spcAft>
              <a:defRPr kumimoji="1">
                <a:solidFill>
                  <a:schemeClr val="tx1"/>
                </a:solidFill>
                <a:latin typeface="Bickley Script LET" pitchFamily="2" charset="0"/>
                <a:ea typeface="新細明體" pitchFamily="18" charset="-120"/>
              </a:defRPr>
            </a:lvl8pPr>
            <a:lvl9pPr marL="3886200" indent="-228600" algn="ctr" eaLnBrk="0" fontAlgn="base" hangingPunct="0">
              <a:spcBef>
                <a:spcPct val="0"/>
              </a:spcBef>
              <a:spcAft>
                <a:spcPct val="0"/>
              </a:spcAft>
              <a:defRPr kumimoji="1">
                <a:solidFill>
                  <a:schemeClr val="tx1"/>
                </a:solidFill>
                <a:latin typeface="Bickley Script LET" pitchFamily="2" charset="0"/>
                <a:ea typeface="新細明體" pitchFamily="18" charset="-120"/>
              </a:defRPr>
            </a:lvl9pPr>
          </a:lstStyle>
          <a:p>
            <a:pPr algn="just" eaLnBrk="1" hangingPunct="1">
              <a:lnSpc>
                <a:spcPct val="40000"/>
              </a:lnSpc>
              <a:spcBef>
                <a:spcPct val="50000"/>
              </a:spcBef>
              <a:defRPr/>
            </a:pPr>
            <a:r>
              <a:rPr lang="en-US" altLang="zh-TW" sz="1600" b="1" smtClean="0">
                <a:solidFill>
                  <a:srgbClr val="0000FF"/>
                </a:solidFill>
                <a:latin typeface="Arial" pitchFamily="34" charset="0"/>
                <a:ea typeface="全真中隸書" pitchFamily="49" charset="-120"/>
              </a:rPr>
              <a:t>  </a:t>
            </a:r>
            <a:r>
              <a:rPr lang="zh-TW" altLang="en-US" sz="1600" b="1" smtClean="0">
                <a:solidFill>
                  <a:srgbClr val="0000FF"/>
                </a:solidFill>
                <a:latin typeface="Arial" pitchFamily="34" charset="0"/>
                <a:ea typeface="全真中隸書" pitchFamily="49" charset="-120"/>
              </a:rPr>
              <a:t>資工系網媒所</a:t>
            </a:r>
          </a:p>
          <a:p>
            <a:pPr algn="just" eaLnBrk="1" hangingPunct="1">
              <a:lnSpc>
                <a:spcPct val="40000"/>
              </a:lnSpc>
              <a:spcBef>
                <a:spcPct val="50000"/>
              </a:spcBef>
              <a:defRPr/>
            </a:pPr>
            <a:r>
              <a:rPr lang="zh-TW" altLang="en-US" sz="1600" b="1" smtClean="0">
                <a:solidFill>
                  <a:srgbClr val="FE0E02"/>
                </a:solidFill>
                <a:latin typeface="Arial" pitchFamily="34" charset="0"/>
                <a:ea typeface="全真中隸書" pitchFamily="49" charset="-120"/>
              </a:rPr>
              <a:t>  </a:t>
            </a:r>
            <a:r>
              <a:rPr lang="en-US" altLang="zh-TW" sz="1600" b="1" smtClean="0">
                <a:solidFill>
                  <a:srgbClr val="FE0E02"/>
                </a:solidFill>
                <a:latin typeface="Arial" pitchFamily="34" charset="0"/>
                <a:ea typeface="全真中隸書" pitchFamily="49" charset="-120"/>
              </a:rPr>
              <a:t>NEWS</a:t>
            </a:r>
            <a:r>
              <a:rPr lang="zh-TW" altLang="en-US" sz="1600" b="1" smtClean="0">
                <a:solidFill>
                  <a:srgbClr val="FE0E02"/>
                </a:solidFill>
                <a:latin typeface="Arial" pitchFamily="34" charset="0"/>
                <a:ea typeface="全真中隸書" pitchFamily="49" charset="-120"/>
              </a:rPr>
              <a:t>實驗室</a:t>
            </a:r>
          </a:p>
        </p:txBody>
      </p:sp>
    </p:spTree>
  </p:cSld>
  <p:clrMap bg1="lt1" tx1="dk1" bg2="lt2" tx2="dk2" accent1="accent1" accent2="accent2" accent3="accent3" accent4="accent4" accent5="accent5" accent6="accent6" hlink="hlink" folHlink="folHlink"/>
  <p:sldLayoutIdLst>
    <p:sldLayoutId id="2147483721"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Lst>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27">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27">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27">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27">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27">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2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7" grpId="0" uiExpand="1" build="p" animBg="1">
        <p:tmplLst>
          <p:tmpl>
            <p:tnLst>
              <p:par>
                <p:cTn presetID="1" presetClass="entr" presetSubtype="0" fill="hold" nodeType="clickEffect">
                  <p:stCondLst>
                    <p:cond delay="0"/>
                  </p:stCondLst>
                  <p:childTnLst>
                    <p:set>
                      <p:cBhvr>
                        <p:cTn dur="1" fill="hold">
                          <p:stCondLst>
                            <p:cond delay="0"/>
                          </p:stCondLst>
                        </p:cTn>
                        <p:tgtEl>
                          <p:spTgt spid="1027"/>
                        </p:tgtEl>
                        <p:attrNameLst>
                          <p:attrName>style.visibility</p:attrName>
                        </p:attrNameLst>
                      </p:cBhvr>
                      <p:to>
                        <p:strVal val="visible"/>
                      </p:to>
                    </p:set>
                  </p:childTnLst>
                </p:cTn>
              </p:par>
            </p:tnLst>
          </p:tmpl>
          <p:tmpl lvl="1">
            <p:tnLst>
              <p:par>
                <p:cTn presetID="1" presetClass="entr" presetSubtype="0" fill="hold" nodeType="clickEffect">
                  <p:stCondLst>
                    <p:cond delay="0"/>
                  </p:stCondLst>
                  <p:childTnLst>
                    <p:set>
                      <p:cBhvr>
                        <p:cTn dur="1" fill="hold">
                          <p:stCondLst>
                            <p:cond delay="0"/>
                          </p:stCondLst>
                        </p:cTn>
                        <p:tgtEl>
                          <p:spTgt spid="1027"/>
                        </p:tgtEl>
                        <p:attrNameLst>
                          <p:attrName>style.visibility</p:attrName>
                        </p:attrNameLst>
                      </p:cBhvr>
                      <p:to>
                        <p:strVal val="visible"/>
                      </p:to>
                    </p:set>
                  </p:childTnLst>
                </p:cTn>
              </p:par>
            </p:tnLst>
          </p:tmpl>
          <p:tmpl lvl="2">
            <p:tnLst>
              <p:par>
                <p:cTn presetID="1" presetClass="entr" presetSubtype="0" fill="hold" nodeType="withEffect">
                  <p:stCondLst>
                    <p:cond delay="0"/>
                  </p:stCondLst>
                  <p:childTnLst>
                    <p:set>
                      <p:cBhvr>
                        <p:cTn dur="1" fill="hold">
                          <p:stCondLst>
                            <p:cond delay="0"/>
                          </p:stCondLst>
                        </p:cTn>
                        <p:tgtEl>
                          <p:spTgt spid="1027"/>
                        </p:tgtEl>
                        <p:attrNameLst>
                          <p:attrName>style.visibility</p:attrName>
                        </p:attrNameLst>
                      </p:cBhvr>
                      <p:to>
                        <p:strVal val="visible"/>
                      </p:to>
                    </p:set>
                  </p:childTnLst>
                </p:cTn>
              </p:par>
            </p:tnLst>
          </p:tmpl>
          <p:tmpl lvl="3">
            <p:tnLst>
              <p:par>
                <p:cTn presetID="1" presetClass="entr" presetSubtype="0" fill="hold" nodeType="withEffect">
                  <p:stCondLst>
                    <p:cond delay="0"/>
                  </p:stCondLst>
                  <p:childTnLst>
                    <p:set>
                      <p:cBhvr>
                        <p:cTn dur="1" fill="hold">
                          <p:stCondLst>
                            <p:cond delay="0"/>
                          </p:stCondLst>
                        </p:cTn>
                        <p:tgtEl>
                          <p:spTgt spid="1027"/>
                        </p:tgtEl>
                        <p:attrNameLst>
                          <p:attrName>style.visibility</p:attrName>
                        </p:attrNameLst>
                      </p:cBhvr>
                      <p:to>
                        <p:strVal val="visible"/>
                      </p:to>
                    </p:set>
                  </p:childTnLst>
                </p:cTn>
              </p:par>
            </p:tnLst>
          </p:tmpl>
          <p:tmpl lvl="4">
            <p:tnLst>
              <p:par>
                <p:cTn presetID="1" presetClass="entr" presetSubtype="0" fill="hold" nodeType="withEffect">
                  <p:stCondLst>
                    <p:cond delay="0"/>
                  </p:stCondLst>
                  <p:childTnLst>
                    <p:set>
                      <p:cBhvr>
                        <p:cTn dur="1" fill="hold">
                          <p:stCondLst>
                            <p:cond delay="0"/>
                          </p:stCondLst>
                        </p:cTn>
                        <p:tgtEl>
                          <p:spTgt spid="1027"/>
                        </p:tgtEl>
                        <p:attrNameLst>
                          <p:attrName>style.visibility</p:attrName>
                        </p:attrNameLst>
                      </p:cBhvr>
                      <p:to>
                        <p:strVal val="visible"/>
                      </p:to>
                    </p:set>
                  </p:childTnLst>
                </p:cTn>
              </p:par>
            </p:tnLst>
          </p:tmpl>
          <p:tmpl lvl="5">
            <p:tnLst>
              <p:par>
                <p:cTn presetID="1" presetClass="entr" presetSubtype="0" fill="hold" nodeType="withEffect">
                  <p:stCondLst>
                    <p:cond delay="0"/>
                  </p:stCondLst>
                  <p:childTnLst>
                    <p:set>
                      <p:cBhvr>
                        <p:cTn dur="1" fill="hold">
                          <p:stCondLst>
                            <p:cond delay="0"/>
                          </p:stCondLst>
                        </p:cTn>
                        <p:tgtEl>
                          <p:spTgt spid="1027"/>
                        </p:tgtEl>
                        <p:attrNameLst>
                          <p:attrName>style.visibility</p:attrName>
                        </p:attrNameLst>
                      </p:cBhvr>
                      <p:to>
                        <p:strVal val="visible"/>
                      </p:to>
                    </p:set>
                  </p:childTnLst>
                </p:cTn>
              </p:par>
            </p:tnLst>
          </p:tmpl>
        </p:tmplLst>
      </p:bldP>
    </p:bldLst>
  </p:timing>
  <p:hf hdr="0" dt="0"/>
  <p:txStyles>
    <p:titleStyle>
      <a:lvl1pPr algn="ctr" rtl="0" eaLnBrk="0" fontAlgn="base" hangingPunct="0">
        <a:spcBef>
          <a:spcPct val="0"/>
        </a:spcBef>
        <a:spcAft>
          <a:spcPct val="0"/>
        </a:spcAft>
        <a:defRPr kumimoji="1" sz="4400" b="1">
          <a:solidFill>
            <a:srgbClr val="0000FF"/>
          </a:solidFill>
          <a:latin typeface="+mj-lt"/>
          <a:ea typeface="+mj-ea"/>
          <a:cs typeface="+mj-cs"/>
        </a:defRPr>
      </a:lvl1pPr>
      <a:lvl2pPr algn="ctr" rtl="0" eaLnBrk="0" fontAlgn="base" hangingPunct="0">
        <a:spcBef>
          <a:spcPct val="0"/>
        </a:spcBef>
        <a:spcAft>
          <a:spcPct val="0"/>
        </a:spcAft>
        <a:defRPr kumimoji="1" sz="4400" b="1">
          <a:solidFill>
            <a:srgbClr val="0000FF"/>
          </a:solidFill>
          <a:latin typeface="Times New Roman" pitchFamily="18" charset="0"/>
          <a:ea typeface="新細明體" pitchFamily="18" charset="-120"/>
        </a:defRPr>
      </a:lvl2pPr>
      <a:lvl3pPr algn="ctr" rtl="0" eaLnBrk="0" fontAlgn="base" hangingPunct="0">
        <a:spcBef>
          <a:spcPct val="0"/>
        </a:spcBef>
        <a:spcAft>
          <a:spcPct val="0"/>
        </a:spcAft>
        <a:defRPr kumimoji="1" sz="4400" b="1">
          <a:solidFill>
            <a:srgbClr val="0000FF"/>
          </a:solidFill>
          <a:latin typeface="Times New Roman" pitchFamily="18" charset="0"/>
          <a:ea typeface="新細明體" pitchFamily="18" charset="-120"/>
        </a:defRPr>
      </a:lvl3pPr>
      <a:lvl4pPr algn="ctr" rtl="0" eaLnBrk="0" fontAlgn="base" hangingPunct="0">
        <a:spcBef>
          <a:spcPct val="0"/>
        </a:spcBef>
        <a:spcAft>
          <a:spcPct val="0"/>
        </a:spcAft>
        <a:defRPr kumimoji="1" sz="4400" b="1">
          <a:solidFill>
            <a:srgbClr val="0000FF"/>
          </a:solidFill>
          <a:latin typeface="Times New Roman" pitchFamily="18" charset="0"/>
          <a:ea typeface="新細明體" pitchFamily="18" charset="-120"/>
        </a:defRPr>
      </a:lvl4pPr>
      <a:lvl5pPr algn="ctr" rtl="0" eaLnBrk="0" fontAlgn="base" hangingPunct="0">
        <a:spcBef>
          <a:spcPct val="0"/>
        </a:spcBef>
        <a:spcAft>
          <a:spcPct val="0"/>
        </a:spcAft>
        <a:defRPr kumimoji="1" sz="4400" b="1">
          <a:solidFill>
            <a:srgbClr val="0000FF"/>
          </a:solidFill>
          <a:latin typeface="Times New Roman" pitchFamily="18" charset="0"/>
          <a:ea typeface="新細明體" pitchFamily="18" charset="-120"/>
        </a:defRPr>
      </a:lvl5pPr>
      <a:lvl6pPr marL="457200" algn="ctr" rtl="0" fontAlgn="base">
        <a:spcBef>
          <a:spcPct val="0"/>
        </a:spcBef>
        <a:spcAft>
          <a:spcPct val="0"/>
        </a:spcAft>
        <a:defRPr kumimoji="1" sz="4400" b="1">
          <a:solidFill>
            <a:srgbClr val="0000FF"/>
          </a:solidFill>
          <a:latin typeface="Times New Roman" pitchFamily="18" charset="0"/>
          <a:ea typeface="新細明體" pitchFamily="18" charset="-120"/>
        </a:defRPr>
      </a:lvl6pPr>
      <a:lvl7pPr marL="914400" algn="ctr" rtl="0" fontAlgn="base">
        <a:spcBef>
          <a:spcPct val="0"/>
        </a:spcBef>
        <a:spcAft>
          <a:spcPct val="0"/>
        </a:spcAft>
        <a:defRPr kumimoji="1" sz="4400" b="1">
          <a:solidFill>
            <a:srgbClr val="0000FF"/>
          </a:solidFill>
          <a:latin typeface="Times New Roman" pitchFamily="18" charset="0"/>
          <a:ea typeface="新細明體" pitchFamily="18" charset="-120"/>
        </a:defRPr>
      </a:lvl7pPr>
      <a:lvl8pPr marL="1371600" algn="ctr" rtl="0" fontAlgn="base">
        <a:spcBef>
          <a:spcPct val="0"/>
        </a:spcBef>
        <a:spcAft>
          <a:spcPct val="0"/>
        </a:spcAft>
        <a:defRPr kumimoji="1" sz="4400" b="1">
          <a:solidFill>
            <a:srgbClr val="0000FF"/>
          </a:solidFill>
          <a:latin typeface="Times New Roman" pitchFamily="18" charset="0"/>
          <a:ea typeface="新細明體" pitchFamily="18" charset="-120"/>
        </a:defRPr>
      </a:lvl8pPr>
      <a:lvl9pPr marL="1828800" algn="ctr" rtl="0" fontAlgn="base">
        <a:spcBef>
          <a:spcPct val="0"/>
        </a:spcBef>
        <a:spcAft>
          <a:spcPct val="0"/>
        </a:spcAft>
        <a:defRPr kumimoji="1" sz="4400" b="1">
          <a:solidFill>
            <a:srgbClr val="0000FF"/>
          </a:solidFill>
          <a:latin typeface="Times New Roman" pitchFamily="18" charset="0"/>
          <a:ea typeface="新細明體" pitchFamily="18" charset="-120"/>
        </a:defRPr>
      </a:lvl9pPr>
    </p:titleStyle>
    <p:bodyStyle>
      <a:lvl1pPr marL="342900" indent="-342900" algn="l" rtl="0" eaLnBrk="0" fontAlgn="base" hangingPunct="0">
        <a:spcBef>
          <a:spcPct val="20000"/>
        </a:spcBef>
        <a:spcAft>
          <a:spcPct val="0"/>
        </a:spcAft>
        <a:buBlip>
          <a:blip r:embed="rId16"/>
        </a:buBlip>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SzPct val="80000"/>
        <a:buBlip>
          <a:blip r:embed="rId17"/>
        </a:buBlip>
        <a:defRPr kumimoji="1" sz="2800">
          <a:solidFill>
            <a:schemeClr val="tx1"/>
          </a:solidFill>
          <a:latin typeface="+mn-lt"/>
          <a:ea typeface="+mn-ea"/>
        </a:defRPr>
      </a:lvl2pPr>
      <a:lvl3pPr marL="1143000" indent="-228600" algn="l" rtl="0" eaLnBrk="0" fontAlgn="base" hangingPunct="0">
        <a:spcBef>
          <a:spcPct val="20000"/>
        </a:spcBef>
        <a:spcAft>
          <a:spcPct val="0"/>
        </a:spcAft>
        <a:buSzPct val="70000"/>
        <a:buBlip>
          <a:blip r:embed="rId18"/>
        </a:buBlip>
        <a:defRPr kumimoji="1" sz="2400">
          <a:solidFill>
            <a:schemeClr val="tx1"/>
          </a:solidFill>
          <a:latin typeface="+mn-lt"/>
          <a:ea typeface="+mn-ea"/>
        </a:defRPr>
      </a:lvl3pPr>
      <a:lvl4pPr marL="1600200" indent="-228600" algn="l" rtl="0" eaLnBrk="0" fontAlgn="base" hangingPunct="0">
        <a:spcBef>
          <a:spcPct val="20000"/>
        </a:spcBef>
        <a:spcAft>
          <a:spcPct val="0"/>
        </a:spcAft>
        <a:buSzPct val="70000"/>
        <a:buBlip>
          <a:blip r:embed="rId19"/>
        </a:buBlip>
        <a:defRPr kumimoji="1" sz="2000">
          <a:solidFill>
            <a:schemeClr val="tx1"/>
          </a:solidFill>
          <a:latin typeface="+mn-lt"/>
          <a:ea typeface="+mn-ea"/>
        </a:defRPr>
      </a:lvl4pPr>
      <a:lvl5pPr marL="2057400" indent="-228600" algn="l" rtl="0" eaLnBrk="0" fontAlgn="base" hangingPunct="0">
        <a:spcBef>
          <a:spcPct val="20000"/>
        </a:spcBef>
        <a:spcAft>
          <a:spcPct val="0"/>
        </a:spcAft>
        <a:buFont typeface="Wingdings" pitchFamily="2" charset="2"/>
        <a:buChar char="ü"/>
        <a:defRPr kumimoji="1" sz="2000">
          <a:solidFill>
            <a:schemeClr val="tx1"/>
          </a:solidFill>
          <a:latin typeface="+mn-lt"/>
          <a:ea typeface="+mn-ea"/>
        </a:defRPr>
      </a:lvl5pPr>
      <a:lvl6pPr marL="2514600" indent="-228600" algn="l" rtl="0" fontAlgn="base">
        <a:spcBef>
          <a:spcPct val="20000"/>
        </a:spcBef>
        <a:spcAft>
          <a:spcPct val="0"/>
        </a:spcAft>
        <a:buFont typeface="Wingdings" pitchFamily="2" charset="2"/>
        <a:buChar char="ü"/>
        <a:defRPr kumimoji="1" sz="2000">
          <a:solidFill>
            <a:schemeClr val="tx1"/>
          </a:solidFill>
          <a:latin typeface="+mn-lt"/>
          <a:ea typeface="+mn-ea"/>
        </a:defRPr>
      </a:lvl6pPr>
      <a:lvl7pPr marL="2971800" indent="-228600" algn="l" rtl="0" fontAlgn="base">
        <a:spcBef>
          <a:spcPct val="20000"/>
        </a:spcBef>
        <a:spcAft>
          <a:spcPct val="0"/>
        </a:spcAft>
        <a:buFont typeface="Wingdings" pitchFamily="2" charset="2"/>
        <a:buChar char="ü"/>
        <a:defRPr kumimoji="1" sz="2000">
          <a:solidFill>
            <a:schemeClr val="tx1"/>
          </a:solidFill>
          <a:latin typeface="+mn-lt"/>
          <a:ea typeface="+mn-ea"/>
        </a:defRPr>
      </a:lvl7pPr>
      <a:lvl8pPr marL="3429000" indent="-228600" algn="l" rtl="0" fontAlgn="base">
        <a:spcBef>
          <a:spcPct val="20000"/>
        </a:spcBef>
        <a:spcAft>
          <a:spcPct val="0"/>
        </a:spcAft>
        <a:buFont typeface="Wingdings" pitchFamily="2" charset="2"/>
        <a:buChar char="ü"/>
        <a:defRPr kumimoji="1" sz="2000">
          <a:solidFill>
            <a:schemeClr val="tx1"/>
          </a:solidFill>
          <a:latin typeface="+mn-lt"/>
          <a:ea typeface="+mn-ea"/>
        </a:defRPr>
      </a:lvl8pPr>
      <a:lvl9pPr marL="3886200" indent="-228600" algn="l" rtl="0" fontAlgn="base">
        <a:spcBef>
          <a:spcPct val="20000"/>
        </a:spcBef>
        <a:spcAft>
          <a:spcPct val="0"/>
        </a:spcAft>
        <a:buFont typeface="Wingdings" pitchFamily="2" charset="2"/>
        <a:buChar char="ü"/>
        <a:defRPr kumimoji="1" sz="2000">
          <a:solidFill>
            <a:schemeClr val="tx1"/>
          </a:solidFill>
          <a:latin typeface="+mn-lt"/>
          <a:ea typeface="+mn-ea"/>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cwhsueh@csie.ntu.edu.tw"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www.csie.ntu.edu.tw/~chsueh/"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1.xml"/><Relationship Id="rId1" Type="http://schemas.openxmlformats.org/officeDocument/2006/relationships/slideLayout" Target="../slideLayouts/slideLayout6.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4" name="Rectangle 2"/>
          <p:cNvSpPr>
            <a:spLocks noGrp="1" noChangeArrowheads="1"/>
          </p:cNvSpPr>
          <p:nvPr>
            <p:ph type="subTitle" idx="1"/>
          </p:nvPr>
        </p:nvSpPr>
        <p:spPr>
          <a:xfrm>
            <a:off x="1403350" y="4508500"/>
            <a:ext cx="6400800" cy="1943100"/>
          </a:xfrm>
          <a:noFill/>
        </p:spPr>
        <p:txBody>
          <a:bodyPr/>
          <a:lstStyle/>
          <a:p>
            <a:pPr eaLnBrk="1" hangingPunct="1">
              <a:lnSpc>
                <a:spcPct val="90000"/>
              </a:lnSpc>
            </a:pPr>
            <a:r>
              <a:rPr lang="zh-TW" altLang="en-US" sz="4000" dirty="0">
                <a:ea typeface="標楷體" pitchFamily="65" charset="-120"/>
              </a:rPr>
              <a:t>薛智文</a:t>
            </a:r>
          </a:p>
          <a:p>
            <a:pPr eaLnBrk="1" hangingPunct="1">
              <a:lnSpc>
                <a:spcPct val="90000"/>
              </a:lnSpc>
            </a:pPr>
            <a:r>
              <a:rPr kumimoji="0" lang="en-US" altLang="zh-TW" sz="2800" u="sng" dirty="0">
                <a:solidFill>
                  <a:schemeClr val="folHlink"/>
                </a:solidFill>
                <a:latin typeface="Times New Roman" pitchFamily="18" charset="0"/>
                <a:ea typeface="????"/>
                <a:cs typeface="????"/>
                <a:hlinkClick r:id="rId3"/>
              </a:rPr>
              <a:t>cwhsueh@csie.ntu.edu.tw</a:t>
            </a:r>
            <a:endParaRPr kumimoji="0" lang="en-US" altLang="zh-TW" sz="2800" dirty="0">
              <a:solidFill>
                <a:schemeClr val="folHlink"/>
              </a:solidFill>
              <a:latin typeface="Times New Roman" pitchFamily="18" charset="0"/>
              <a:ea typeface="????"/>
              <a:cs typeface="????"/>
            </a:endParaRPr>
          </a:p>
          <a:p>
            <a:pPr eaLnBrk="1" hangingPunct="1">
              <a:lnSpc>
                <a:spcPct val="90000"/>
              </a:lnSpc>
            </a:pPr>
            <a:r>
              <a:rPr kumimoji="0" lang="en-US" altLang="zh-TW" sz="2400" dirty="0">
                <a:solidFill>
                  <a:schemeClr val="folHlink"/>
                </a:solidFill>
                <a:latin typeface="Times New Roman" pitchFamily="18" charset="0"/>
                <a:ea typeface="????"/>
                <a:cs typeface="????"/>
                <a:hlinkClick r:id="rId4"/>
              </a:rPr>
              <a:t>http://www.csie.ntu.edu.tw/~cwhsueh/</a:t>
            </a:r>
            <a:endParaRPr kumimoji="0" lang="en-US" altLang="zh-TW" sz="2400" dirty="0">
              <a:solidFill>
                <a:schemeClr val="folHlink"/>
              </a:solidFill>
              <a:latin typeface="Times New Roman" pitchFamily="18" charset="0"/>
              <a:ea typeface="????"/>
              <a:cs typeface="????"/>
            </a:endParaRPr>
          </a:p>
          <a:p>
            <a:pPr eaLnBrk="1" hangingPunct="1">
              <a:lnSpc>
                <a:spcPct val="90000"/>
              </a:lnSpc>
            </a:pPr>
            <a:r>
              <a:rPr kumimoji="0" lang="en-US" altLang="zh-TW" sz="2400" dirty="0" smtClean="0">
                <a:solidFill>
                  <a:srgbClr val="A50021"/>
                </a:solidFill>
                <a:latin typeface="Times New Roman" pitchFamily="18" charset="0"/>
                <a:ea typeface="????"/>
                <a:cs typeface="????"/>
              </a:rPr>
              <a:t>2017 </a:t>
            </a:r>
            <a:r>
              <a:rPr kumimoji="0" lang="en-US" altLang="zh-TW" sz="2400" dirty="0">
                <a:solidFill>
                  <a:srgbClr val="A50021"/>
                </a:solidFill>
                <a:latin typeface="Times New Roman" pitchFamily="18" charset="0"/>
                <a:ea typeface="????"/>
                <a:cs typeface="????"/>
              </a:rPr>
              <a:t>Spring</a:t>
            </a:r>
          </a:p>
          <a:p>
            <a:pPr eaLnBrk="1" hangingPunct="1">
              <a:lnSpc>
                <a:spcPct val="90000"/>
              </a:lnSpc>
            </a:pPr>
            <a:endParaRPr lang="en-US" altLang="zh-TW" sz="1600" dirty="0">
              <a:solidFill>
                <a:srgbClr val="663300"/>
              </a:solidFill>
            </a:endParaRPr>
          </a:p>
        </p:txBody>
      </p:sp>
      <p:sp>
        <p:nvSpPr>
          <p:cNvPr id="3075" name="Text Box 3"/>
          <p:cNvSpPr txBox="1">
            <a:spLocks noChangeArrowheads="1"/>
          </p:cNvSpPr>
          <p:nvPr/>
        </p:nvSpPr>
        <p:spPr bwMode="auto">
          <a:xfrm>
            <a:off x="1476375" y="1412875"/>
            <a:ext cx="6178550" cy="1982788"/>
          </a:xfrm>
          <a:prstGeom prst="rect">
            <a:avLst/>
          </a:prstGeom>
          <a:noFill/>
          <a:ln>
            <a:noFill/>
          </a:ln>
          <a:effectLst/>
          <a:extLst>
            <a:ext uri="{909E8E84-426E-40DD-AFC4-6F175D3DCCD1}">
              <a14:hiddenFill xmlns:a14="http://schemas.microsoft.com/office/drawing/2010/main">
                <a:solidFill>
                  <a:srgbClr val="FFFF00">
                    <a:alpha val="16078"/>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a:solidFill>
                  <a:schemeClr val="tx1"/>
                </a:solidFill>
                <a:latin typeface="Bickley Script LET" pitchFamily="2" charset="0"/>
                <a:ea typeface="新細明體" pitchFamily="18" charset="-120"/>
              </a:defRPr>
            </a:lvl1pPr>
            <a:lvl2pPr marL="742950" indent="-285750" eaLnBrk="0" hangingPunct="0">
              <a:defRPr kumimoji="1">
                <a:solidFill>
                  <a:schemeClr val="tx1"/>
                </a:solidFill>
                <a:latin typeface="Bickley Script LET" pitchFamily="2" charset="0"/>
                <a:ea typeface="新細明體" pitchFamily="18" charset="-120"/>
              </a:defRPr>
            </a:lvl2pPr>
            <a:lvl3pPr marL="1143000" indent="-228600" eaLnBrk="0" hangingPunct="0">
              <a:defRPr kumimoji="1">
                <a:solidFill>
                  <a:schemeClr val="tx1"/>
                </a:solidFill>
                <a:latin typeface="Bickley Script LET" pitchFamily="2" charset="0"/>
                <a:ea typeface="新細明體" pitchFamily="18" charset="-120"/>
              </a:defRPr>
            </a:lvl3pPr>
            <a:lvl4pPr marL="1600200" indent="-228600" eaLnBrk="0" hangingPunct="0">
              <a:defRPr kumimoji="1">
                <a:solidFill>
                  <a:schemeClr val="tx1"/>
                </a:solidFill>
                <a:latin typeface="Bickley Script LET" pitchFamily="2" charset="0"/>
                <a:ea typeface="新細明體" pitchFamily="18" charset="-120"/>
              </a:defRPr>
            </a:lvl4pPr>
            <a:lvl5pPr marL="2057400" indent="-228600" eaLnBrk="0" hangingPunct="0">
              <a:defRPr kumimoji="1">
                <a:solidFill>
                  <a:schemeClr val="tx1"/>
                </a:solidFill>
                <a:latin typeface="Bickley Script LET" pitchFamily="2" charset="0"/>
                <a:ea typeface="新細明體" pitchFamily="18" charset="-120"/>
              </a:defRPr>
            </a:lvl5pPr>
            <a:lvl6pPr marL="2514600" indent="-228600" algn="ctr" eaLnBrk="0" fontAlgn="base" hangingPunct="0">
              <a:spcBef>
                <a:spcPct val="0"/>
              </a:spcBef>
              <a:spcAft>
                <a:spcPct val="0"/>
              </a:spcAft>
              <a:defRPr kumimoji="1">
                <a:solidFill>
                  <a:schemeClr val="tx1"/>
                </a:solidFill>
                <a:latin typeface="Bickley Script LET" pitchFamily="2" charset="0"/>
                <a:ea typeface="新細明體" pitchFamily="18" charset="-120"/>
              </a:defRPr>
            </a:lvl6pPr>
            <a:lvl7pPr marL="2971800" indent="-228600" algn="ctr" eaLnBrk="0" fontAlgn="base" hangingPunct="0">
              <a:spcBef>
                <a:spcPct val="0"/>
              </a:spcBef>
              <a:spcAft>
                <a:spcPct val="0"/>
              </a:spcAft>
              <a:defRPr kumimoji="1">
                <a:solidFill>
                  <a:schemeClr val="tx1"/>
                </a:solidFill>
                <a:latin typeface="Bickley Script LET" pitchFamily="2" charset="0"/>
                <a:ea typeface="新細明體" pitchFamily="18" charset="-120"/>
              </a:defRPr>
            </a:lvl7pPr>
            <a:lvl8pPr marL="3429000" indent="-228600" algn="ctr" eaLnBrk="0" fontAlgn="base" hangingPunct="0">
              <a:spcBef>
                <a:spcPct val="0"/>
              </a:spcBef>
              <a:spcAft>
                <a:spcPct val="0"/>
              </a:spcAft>
              <a:defRPr kumimoji="1">
                <a:solidFill>
                  <a:schemeClr val="tx1"/>
                </a:solidFill>
                <a:latin typeface="Bickley Script LET" pitchFamily="2" charset="0"/>
                <a:ea typeface="新細明體" pitchFamily="18" charset="-120"/>
              </a:defRPr>
            </a:lvl8pPr>
            <a:lvl9pPr marL="3886200" indent="-228600" algn="ctr" eaLnBrk="0" fontAlgn="base" hangingPunct="0">
              <a:spcBef>
                <a:spcPct val="0"/>
              </a:spcBef>
              <a:spcAft>
                <a:spcPct val="0"/>
              </a:spcAft>
              <a:defRPr kumimoji="1">
                <a:solidFill>
                  <a:schemeClr val="tx1"/>
                </a:solidFill>
                <a:latin typeface="Bickley Script LET" pitchFamily="2" charset="0"/>
                <a:ea typeface="新細明體" pitchFamily="18" charset="-120"/>
              </a:defRPr>
            </a:lvl9pPr>
          </a:lstStyle>
          <a:p>
            <a:r>
              <a:rPr kumimoji="0" lang="en-US" altLang="zh-TW" sz="4800" b="1" dirty="0">
                <a:solidFill>
                  <a:srgbClr val="0033CC"/>
                </a:solidFill>
                <a:latin typeface="Times New Roman" pitchFamily="18" charset="0"/>
              </a:rPr>
              <a:t>Operating Systems</a:t>
            </a:r>
          </a:p>
          <a:p>
            <a:endParaRPr kumimoji="0" lang="en-US" altLang="zh-TW" sz="4800" b="1" dirty="0">
              <a:solidFill>
                <a:srgbClr val="0033CC"/>
              </a:solidFill>
              <a:latin typeface="Times New Roman" pitchFamily="18" charset="0"/>
            </a:endParaRPr>
          </a:p>
          <a:p>
            <a:r>
              <a:rPr kumimoji="0" lang="en-US" altLang="zh-TW" sz="2800" b="1" dirty="0">
                <a:solidFill>
                  <a:srgbClr val="0033CC"/>
                </a:solidFill>
                <a:latin typeface="Times New Roman" pitchFamily="18" charset="0"/>
              </a:rPr>
              <a:t>Wed 234, DTH 102</a:t>
            </a:r>
          </a:p>
        </p:txBody>
      </p:sp>
    </p:spTree>
  </p:cSld>
  <p:clrMapOvr>
    <a:masterClrMapping/>
  </p:clrMapOvr>
  <p:transition spd="slow">
    <p:wip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頁尾版面配置區 4"/>
          <p:cNvSpPr>
            <a:spLocks noGrp="1"/>
          </p:cNvSpPr>
          <p:nvPr>
            <p:ph type="ftr" sz="quarter" idx="11"/>
          </p:nvPr>
        </p:nvSpPr>
        <p:spPr/>
        <p:txBody>
          <a:bodyPr/>
          <a:lstStyle/>
          <a:p>
            <a:pPr>
              <a:defRPr/>
            </a:pPr>
            <a:r>
              <a:rPr lang="en-US" altLang="zh-TW" smtClean="0"/>
              <a:t>/67</a:t>
            </a:r>
            <a:endParaRPr lang="en-US" altLang="zh-TW"/>
          </a:p>
        </p:txBody>
      </p:sp>
      <p:sp>
        <p:nvSpPr>
          <p:cNvPr id="6" name="投影片編號版面配置區 5"/>
          <p:cNvSpPr>
            <a:spLocks noGrp="1"/>
          </p:cNvSpPr>
          <p:nvPr>
            <p:ph type="sldNum" sz="quarter" idx="12"/>
          </p:nvPr>
        </p:nvSpPr>
        <p:spPr/>
        <p:txBody>
          <a:bodyPr/>
          <a:lstStyle/>
          <a:p>
            <a:pPr>
              <a:defRPr/>
            </a:pPr>
            <a:fld id="{41BC39F8-5F0E-4320-A374-32B116CF0B55}" type="slidenum">
              <a:rPr lang="en-US" altLang="zh-TW"/>
              <a:pPr>
                <a:defRPr/>
              </a:pPr>
              <a:t>9</a:t>
            </a:fld>
            <a:endParaRPr lang="en-US" altLang="zh-TW"/>
          </a:p>
        </p:txBody>
      </p:sp>
      <p:sp>
        <p:nvSpPr>
          <p:cNvPr id="11269" name="Rectangle 2"/>
          <p:cNvSpPr>
            <a:spLocks noGrp="1" noChangeArrowheads="1"/>
          </p:cNvSpPr>
          <p:nvPr>
            <p:ph type="title"/>
          </p:nvPr>
        </p:nvSpPr>
        <p:spPr/>
        <p:txBody>
          <a:bodyPr/>
          <a:lstStyle/>
          <a:p>
            <a:pPr eaLnBrk="1" hangingPunct="1"/>
            <a:r>
              <a:rPr lang="en-US" altLang="zh-TW" smtClean="0"/>
              <a:t>What is an Operating System?</a:t>
            </a:r>
          </a:p>
        </p:txBody>
      </p:sp>
      <p:sp>
        <p:nvSpPr>
          <p:cNvPr id="11270" name="Rectangle 3"/>
          <p:cNvSpPr>
            <a:spLocks noGrp="1" noChangeArrowheads="1"/>
          </p:cNvSpPr>
          <p:nvPr>
            <p:ph type="body" idx="1"/>
          </p:nvPr>
        </p:nvSpPr>
        <p:spPr>
          <a:xfrm>
            <a:off x="539750" y="1557340"/>
            <a:ext cx="8280400" cy="3527425"/>
          </a:xfrm>
        </p:spPr>
        <p:txBody>
          <a:bodyPr/>
          <a:lstStyle/>
          <a:p>
            <a:pPr eaLnBrk="1" hangingPunct="1"/>
            <a:r>
              <a:rPr lang="en-US" altLang="zh-TW" dirty="0" smtClean="0"/>
              <a:t>A (system) program that </a:t>
            </a:r>
          </a:p>
          <a:p>
            <a:pPr lvl="1" eaLnBrk="1" hangingPunct="1"/>
            <a:r>
              <a:rPr lang="en-US" altLang="zh-TW" dirty="0" smtClean="0"/>
              <a:t>manages the computer hardware (and software)</a:t>
            </a:r>
          </a:p>
          <a:p>
            <a:pPr lvl="1" eaLnBrk="1" hangingPunct="1"/>
            <a:r>
              <a:rPr lang="en-US" altLang="zh-TW" dirty="0" smtClean="0"/>
              <a:t>provides a basis for application programs and acts as an intermediary between a user of a computer and the computer hardware.</a:t>
            </a:r>
          </a:p>
          <a:p>
            <a:pPr eaLnBrk="1" hangingPunct="1"/>
            <a:r>
              <a:rPr lang="zh-TW" altLang="en-US" dirty="0" smtClean="0"/>
              <a:t>讓使用者</a:t>
            </a:r>
            <a:r>
              <a:rPr lang="zh-TW" altLang="en-US" dirty="0" smtClean="0">
                <a:solidFill>
                  <a:srgbClr val="FF0000"/>
                </a:solidFill>
              </a:rPr>
              <a:t>妥善</a:t>
            </a:r>
            <a:r>
              <a:rPr lang="zh-TW" altLang="en-US" dirty="0" smtClean="0"/>
              <a:t>地使用軟硬體資源的系統程式</a:t>
            </a:r>
            <a:endParaRPr lang="en-US" altLang="zh-TW" dirty="0" smtClean="0"/>
          </a:p>
        </p:txBody>
      </p:sp>
    </p:spTree>
  </p:cSld>
  <p:clrMapOvr>
    <a:masterClrMapping/>
  </p:clrMapOvr>
  <p:transition spd="slow">
    <p:wip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標題 1"/>
          <p:cNvSpPr>
            <a:spLocks noGrp="1"/>
          </p:cNvSpPr>
          <p:nvPr>
            <p:ph type="title"/>
          </p:nvPr>
        </p:nvSpPr>
        <p:spPr/>
        <p:txBody>
          <a:bodyPr/>
          <a:lstStyle/>
          <a:p>
            <a:r>
              <a:rPr lang="en-US" altLang="zh-TW" smtClean="0"/>
              <a:t>Operating System Goals</a:t>
            </a:r>
            <a:endParaRPr lang="zh-TW" altLang="en-US" smtClean="0"/>
          </a:p>
        </p:txBody>
      </p:sp>
      <p:sp>
        <p:nvSpPr>
          <p:cNvPr id="12291" name="內容版面配置區 2"/>
          <p:cNvSpPr>
            <a:spLocks noGrp="1"/>
          </p:cNvSpPr>
          <p:nvPr>
            <p:ph idx="1"/>
          </p:nvPr>
        </p:nvSpPr>
        <p:spPr>
          <a:xfrm>
            <a:off x="179388" y="1052513"/>
            <a:ext cx="8820150" cy="5256212"/>
          </a:xfrm>
        </p:spPr>
        <p:txBody>
          <a:bodyPr/>
          <a:lstStyle/>
          <a:p>
            <a:pPr eaLnBrk="1" hangingPunct="1"/>
            <a:r>
              <a:rPr lang="en-US" altLang="zh-TW" smtClean="0"/>
              <a:t>Mainframe OSes are designed primarily to optimize utilization of hardware.</a:t>
            </a:r>
          </a:p>
          <a:p>
            <a:pPr eaLnBrk="1" hangingPunct="1"/>
            <a:r>
              <a:rPr lang="en-US" altLang="zh-TW" smtClean="0"/>
              <a:t>PC</a:t>
            </a:r>
            <a:r>
              <a:rPr lang="zh-TW" altLang="en-US" smtClean="0"/>
              <a:t> </a:t>
            </a:r>
            <a:r>
              <a:rPr lang="en-US" altLang="zh-TW" smtClean="0"/>
              <a:t>OSes support complex games, business applications, and everything in between.</a:t>
            </a:r>
          </a:p>
          <a:p>
            <a:pPr eaLnBrk="1" hangingPunct="1"/>
            <a:r>
              <a:rPr lang="en-US" altLang="zh-TW" smtClean="0"/>
              <a:t>OSes for handheld systems are designed to provide an environment in which a user can easily interface  with the computer to execute programs. </a:t>
            </a:r>
          </a:p>
          <a:p>
            <a:pPr eaLnBrk="1" hangingPunct="1"/>
            <a:r>
              <a:rPr lang="en-US" altLang="zh-TW" smtClean="0"/>
              <a:t>Convenient (GUI), efficient, both, or between.</a:t>
            </a:r>
          </a:p>
          <a:p>
            <a:pPr lvl="1" eaLnBrk="1" hangingPunct="1"/>
            <a:endParaRPr lang="en-US" altLang="zh-TW" smtClean="0"/>
          </a:p>
          <a:p>
            <a:endParaRPr lang="zh-TW" altLang="en-US" smtClean="0"/>
          </a:p>
        </p:txBody>
      </p:sp>
      <p:sp>
        <p:nvSpPr>
          <p:cNvPr id="5" name="頁尾版面配置區 4"/>
          <p:cNvSpPr>
            <a:spLocks noGrp="1"/>
          </p:cNvSpPr>
          <p:nvPr>
            <p:ph type="ftr" sz="quarter" idx="11"/>
          </p:nvPr>
        </p:nvSpPr>
        <p:spPr/>
        <p:txBody>
          <a:bodyPr/>
          <a:lstStyle/>
          <a:p>
            <a:pPr>
              <a:defRPr/>
            </a:pPr>
            <a:r>
              <a:rPr lang="en-US" altLang="zh-TW" smtClean="0"/>
              <a:t>/67</a:t>
            </a:r>
            <a:endParaRPr lang="en-US" altLang="zh-TW"/>
          </a:p>
        </p:txBody>
      </p:sp>
      <p:sp>
        <p:nvSpPr>
          <p:cNvPr id="6" name="投影片編號版面配置區 5"/>
          <p:cNvSpPr>
            <a:spLocks noGrp="1"/>
          </p:cNvSpPr>
          <p:nvPr>
            <p:ph type="sldNum" sz="quarter" idx="12"/>
          </p:nvPr>
        </p:nvSpPr>
        <p:spPr/>
        <p:txBody>
          <a:bodyPr/>
          <a:lstStyle/>
          <a:p>
            <a:pPr>
              <a:defRPr/>
            </a:pPr>
            <a:fld id="{9A3778F7-8D03-4C7E-9B1C-F13A9BF58BA1}" type="slidenum">
              <a:rPr lang="en-US" altLang="zh-TW" smtClean="0"/>
              <a:pPr>
                <a:defRPr/>
              </a:pPr>
              <a:t>10</a:t>
            </a:fld>
            <a:endParaRPr lang="en-US" altLang="zh-TW"/>
          </a:p>
        </p:txBody>
      </p:sp>
    </p:spTree>
  </p:cSld>
  <p:clrMapOvr>
    <a:masterClrMapping/>
  </p:clrMapOvr>
  <p:transition spd="slow">
    <p:wip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頁尾版面配置區 3"/>
          <p:cNvSpPr>
            <a:spLocks noGrp="1"/>
          </p:cNvSpPr>
          <p:nvPr>
            <p:ph type="ftr" sz="quarter" idx="11"/>
          </p:nvPr>
        </p:nvSpPr>
        <p:spPr/>
        <p:txBody>
          <a:bodyPr/>
          <a:lstStyle/>
          <a:p>
            <a:pPr>
              <a:defRPr/>
            </a:pPr>
            <a:r>
              <a:rPr lang="en-US" altLang="zh-TW" smtClean="0"/>
              <a:t>/67</a:t>
            </a:r>
            <a:endParaRPr lang="en-US" altLang="zh-TW"/>
          </a:p>
        </p:txBody>
      </p:sp>
      <p:sp>
        <p:nvSpPr>
          <p:cNvPr id="6" name="投影片編號版面配置區 4"/>
          <p:cNvSpPr>
            <a:spLocks noGrp="1"/>
          </p:cNvSpPr>
          <p:nvPr>
            <p:ph type="sldNum" sz="quarter" idx="12"/>
          </p:nvPr>
        </p:nvSpPr>
        <p:spPr/>
        <p:txBody>
          <a:bodyPr/>
          <a:lstStyle/>
          <a:p>
            <a:pPr>
              <a:defRPr/>
            </a:pPr>
            <a:fld id="{CA74D30A-B9BD-47FA-ACFA-E4B572E59D8C}" type="slidenum">
              <a:rPr lang="en-US" altLang="zh-TW"/>
              <a:pPr>
                <a:defRPr/>
              </a:pPr>
              <a:t>11</a:t>
            </a:fld>
            <a:endParaRPr lang="en-US" altLang="zh-TW"/>
          </a:p>
        </p:txBody>
      </p:sp>
      <p:sp>
        <p:nvSpPr>
          <p:cNvPr id="13317" name="Rectangle 2"/>
          <p:cNvSpPr>
            <a:spLocks noGrp="1" noChangeArrowheads="1"/>
          </p:cNvSpPr>
          <p:nvPr>
            <p:ph type="title"/>
          </p:nvPr>
        </p:nvSpPr>
        <p:spPr/>
        <p:txBody>
          <a:bodyPr/>
          <a:lstStyle/>
          <a:p>
            <a:pPr eaLnBrk="1" hangingPunct="1"/>
            <a:r>
              <a:rPr lang="en-US" altLang="zh-TW" sz="4000"/>
              <a:t>Computer System Structure</a:t>
            </a:r>
            <a:br>
              <a:rPr lang="en-US" altLang="zh-TW" sz="4000"/>
            </a:br>
            <a:r>
              <a:rPr lang="en-US" altLang="zh-TW" sz="4000"/>
              <a:t>and Components</a:t>
            </a:r>
          </a:p>
        </p:txBody>
      </p:sp>
      <p:pic>
        <p:nvPicPr>
          <p:cNvPr id="13318" name="Picture 3"/>
          <p:cNvPicPr>
            <a:picLocks noChangeAspect="1" noChangeArrowheads="1"/>
          </p:cNvPicPr>
          <p:nvPr/>
        </p:nvPicPr>
        <p:blipFill>
          <a:blip r:embed="rId3">
            <a:extLst>
              <a:ext uri="{28A0092B-C50C-407E-A947-70E740481C1C}">
                <a14:useLocalDpi xmlns:a14="http://schemas.microsoft.com/office/drawing/2010/main" val="0"/>
              </a:ext>
            </a:extLst>
          </a:blip>
          <a:srcRect l="4706" t="523" r="4706" b="653"/>
          <a:stretch>
            <a:fillRect/>
          </a:stretch>
        </p:blipFill>
        <p:spPr bwMode="auto">
          <a:xfrm>
            <a:off x="755652" y="1268413"/>
            <a:ext cx="8069263" cy="5059362"/>
          </a:xfrm>
          <a:prstGeom prst="rect">
            <a:avLst/>
          </a:prstGeom>
          <a:noFill/>
          <a:ln w="38100" cmpd="dbl">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爆炸 1 1"/>
          <p:cNvSpPr>
            <a:spLocks noChangeArrowheads="1"/>
          </p:cNvSpPr>
          <p:nvPr/>
        </p:nvSpPr>
        <p:spPr bwMode="auto">
          <a:xfrm>
            <a:off x="0" y="3144840"/>
            <a:ext cx="4679950" cy="3284537"/>
          </a:xfrm>
          <a:prstGeom prst="irregularSeal1">
            <a:avLst/>
          </a:prstGeom>
          <a:solidFill>
            <a:srgbClr val="FFFF00"/>
          </a:solidFill>
          <a:ln w="0" algn="ctr">
            <a:solidFill>
              <a:srgbClr val="000000"/>
            </a:solidFill>
            <a:round/>
            <a:headEnd/>
            <a:tailEnd/>
          </a:ln>
        </p:spPr>
        <p:txBody>
          <a:bodyPr anchor="ctr"/>
          <a:lstStyle/>
          <a:p>
            <a:r>
              <a:rPr lang="en-US" altLang="zh-TW" sz="2800">
                <a:solidFill>
                  <a:srgbClr val="3333FF"/>
                </a:solidFill>
                <a:latin typeface="Arial Rounded MT Bold" pitchFamily="34" charset="0"/>
              </a:rPr>
              <a:t>Similar to </a:t>
            </a:r>
          </a:p>
          <a:p>
            <a:r>
              <a:rPr lang="en-US" altLang="zh-TW" sz="2800">
                <a:solidFill>
                  <a:srgbClr val="3333FF"/>
                </a:solidFill>
                <a:latin typeface="Arial Rounded MT Bold" pitchFamily="34" charset="0"/>
              </a:rPr>
              <a:t>a Government!</a:t>
            </a:r>
            <a:endParaRPr lang="zh-TW" altLang="en-US" sz="2800">
              <a:solidFill>
                <a:srgbClr val="3333FF"/>
              </a:solidFill>
              <a:latin typeface="Arial Rounded MT Bold" pitchFamily="34" charset="0"/>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頁尾版面配置區 4"/>
          <p:cNvSpPr>
            <a:spLocks noGrp="1"/>
          </p:cNvSpPr>
          <p:nvPr>
            <p:ph type="ftr" sz="quarter" idx="11"/>
          </p:nvPr>
        </p:nvSpPr>
        <p:spPr/>
        <p:txBody>
          <a:bodyPr/>
          <a:lstStyle/>
          <a:p>
            <a:pPr>
              <a:defRPr/>
            </a:pPr>
            <a:r>
              <a:rPr lang="en-US" altLang="zh-TW" smtClean="0"/>
              <a:t>/67</a:t>
            </a:r>
            <a:endParaRPr lang="en-US" altLang="zh-TW"/>
          </a:p>
        </p:txBody>
      </p:sp>
      <p:sp>
        <p:nvSpPr>
          <p:cNvPr id="6" name="投影片編號版面配置區 5"/>
          <p:cNvSpPr>
            <a:spLocks noGrp="1"/>
          </p:cNvSpPr>
          <p:nvPr>
            <p:ph type="sldNum" sz="quarter" idx="12"/>
          </p:nvPr>
        </p:nvSpPr>
        <p:spPr/>
        <p:txBody>
          <a:bodyPr/>
          <a:lstStyle/>
          <a:p>
            <a:pPr>
              <a:defRPr/>
            </a:pPr>
            <a:fld id="{388C5F1E-8678-4F84-A636-5261A91D88C3}" type="slidenum">
              <a:rPr lang="en-US" altLang="zh-TW"/>
              <a:pPr>
                <a:defRPr/>
              </a:pPr>
              <a:t>12</a:t>
            </a:fld>
            <a:endParaRPr lang="en-US" altLang="zh-TW"/>
          </a:p>
        </p:txBody>
      </p:sp>
      <p:sp>
        <p:nvSpPr>
          <p:cNvPr id="14341" name="Rectangle 2"/>
          <p:cNvSpPr>
            <a:spLocks noGrp="1" noChangeArrowheads="1"/>
          </p:cNvSpPr>
          <p:nvPr>
            <p:ph type="title"/>
          </p:nvPr>
        </p:nvSpPr>
        <p:spPr/>
        <p:txBody>
          <a:bodyPr/>
          <a:lstStyle/>
          <a:p>
            <a:pPr eaLnBrk="1" hangingPunct="1"/>
            <a:r>
              <a:rPr lang="en-US" altLang="zh-TW" smtClean="0"/>
              <a:t>Operating System Definition (1/2)</a:t>
            </a:r>
          </a:p>
        </p:txBody>
      </p:sp>
      <p:sp>
        <p:nvSpPr>
          <p:cNvPr id="14342" name="Rectangle 3"/>
          <p:cNvSpPr>
            <a:spLocks noGrp="1" noChangeArrowheads="1"/>
          </p:cNvSpPr>
          <p:nvPr>
            <p:ph type="body" idx="1"/>
          </p:nvPr>
        </p:nvSpPr>
        <p:spPr>
          <a:xfrm>
            <a:off x="395290" y="1052513"/>
            <a:ext cx="8497887" cy="5256212"/>
          </a:xfrm>
        </p:spPr>
        <p:txBody>
          <a:bodyPr/>
          <a:lstStyle/>
          <a:p>
            <a:pPr eaLnBrk="1" hangingPunct="1"/>
            <a:r>
              <a:rPr lang="en-US" altLang="zh-TW" smtClean="0"/>
              <a:t>User View</a:t>
            </a:r>
          </a:p>
          <a:p>
            <a:pPr lvl="1" eaLnBrk="1" hangingPunct="1"/>
            <a:r>
              <a:rPr lang="en-US" altLang="zh-TW" smtClean="0"/>
              <a:t>Server, Mainframe, Workstations, PC, Handhelds.</a:t>
            </a:r>
          </a:p>
          <a:p>
            <a:pPr eaLnBrk="1" hangingPunct="1"/>
            <a:r>
              <a:rPr lang="en-US" altLang="zh-TW" smtClean="0"/>
              <a:t>System View</a:t>
            </a:r>
          </a:p>
          <a:p>
            <a:pPr lvl="1" eaLnBrk="1" hangingPunct="1"/>
            <a:r>
              <a:rPr lang="en-US" altLang="zh-TW" smtClean="0"/>
              <a:t>OS is a </a:t>
            </a:r>
            <a:r>
              <a:rPr lang="en-US" altLang="zh-TW" b="1" smtClean="0"/>
              <a:t>resource allocator</a:t>
            </a:r>
          </a:p>
          <a:p>
            <a:pPr lvl="2" eaLnBrk="1" hangingPunct="1"/>
            <a:r>
              <a:rPr lang="en-US" altLang="zh-TW" smtClean="0"/>
              <a:t>Manages all resources</a:t>
            </a:r>
          </a:p>
          <a:p>
            <a:pPr lvl="2" eaLnBrk="1" hangingPunct="1"/>
            <a:r>
              <a:rPr lang="en-US" altLang="zh-TW" smtClean="0"/>
              <a:t>Decides between conflicting requests for efficient and fair resource use</a:t>
            </a:r>
          </a:p>
          <a:p>
            <a:pPr lvl="1" eaLnBrk="1" hangingPunct="1"/>
            <a:r>
              <a:rPr lang="en-US" altLang="zh-TW" smtClean="0"/>
              <a:t>OS is a </a:t>
            </a:r>
            <a:r>
              <a:rPr lang="en-US" altLang="zh-TW" b="1" smtClean="0"/>
              <a:t>control program</a:t>
            </a:r>
          </a:p>
          <a:p>
            <a:pPr lvl="2" eaLnBrk="1" hangingPunct="1"/>
            <a:r>
              <a:rPr lang="en-US" altLang="zh-TW" smtClean="0"/>
              <a:t>Controls execution of programs to prevent errors and improper use of the computer</a:t>
            </a:r>
          </a:p>
        </p:txBody>
      </p:sp>
    </p:spTree>
  </p:cSld>
  <p:clrMapOvr>
    <a:masterClrMapping/>
  </p:clrMapOvr>
  <p:transition spd="slow">
    <p:wip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頁尾版面配置區 4"/>
          <p:cNvSpPr>
            <a:spLocks noGrp="1"/>
          </p:cNvSpPr>
          <p:nvPr>
            <p:ph type="ftr" sz="quarter" idx="11"/>
          </p:nvPr>
        </p:nvSpPr>
        <p:spPr/>
        <p:txBody>
          <a:bodyPr/>
          <a:lstStyle/>
          <a:p>
            <a:pPr>
              <a:defRPr/>
            </a:pPr>
            <a:r>
              <a:rPr lang="en-US" altLang="zh-TW" smtClean="0"/>
              <a:t>/67</a:t>
            </a:r>
            <a:endParaRPr lang="en-US" altLang="zh-TW"/>
          </a:p>
        </p:txBody>
      </p:sp>
      <p:sp>
        <p:nvSpPr>
          <p:cNvPr id="6" name="投影片編號版面配置區 5"/>
          <p:cNvSpPr>
            <a:spLocks noGrp="1"/>
          </p:cNvSpPr>
          <p:nvPr>
            <p:ph type="sldNum" sz="quarter" idx="12"/>
          </p:nvPr>
        </p:nvSpPr>
        <p:spPr/>
        <p:txBody>
          <a:bodyPr/>
          <a:lstStyle/>
          <a:p>
            <a:pPr>
              <a:defRPr/>
            </a:pPr>
            <a:fld id="{E1AB85B7-A6BD-4590-A911-A71CF7A6A7C2}" type="slidenum">
              <a:rPr lang="en-US" altLang="zh-TW"/>
              <a:pPr>
                <a:defRPr/>
              </a:pPr>
              <a:t>13</a:t>
            </a:fld>
            <a:endParaRPr lang="en-US" altLang="zh-TW"/>
          </a:p>
        </p:txBody>
      </p:sp>
      <p:sp>
        <p:nvSpPr>
          <p:cNvPr id="15365" name="Rectangle 2"/>
          <p:cNvSpPr>
            <a:spLocks noGrp="1" noChangeArrowheads="1"/>
          </p:cNvSpPr>
          <p:nvPr>
            <p:ph type="title"/>
          </p:nvPr>
        </p:nvSpPr>
        <p:spPr>
          <a:xfrm>
            <a:off x="277815" y="0"/>
            <a:ext cx="8675687" cy="1143000"/>
          </a:xfrm>
        </p:spPr>
        <p:txBody>
          <a:bodyPr/>
          <a:lstStyle/>
          <a:p>
            <a:pPr eaLnBrk="1" hangingPunct="1"/>
            <a:r>
              <a:rPr lang="en-US" altLang="zh-TW" smtClean="0"/>
              <a:t>Operating System Definition (2/2)</a:t>
            </a:r>
          </a:p>
        </p:txBody>
      </p:sp>
      <p:sp>
        <p:nvSpPr>
          <p:cNvPr id="15366" name="Rectangle 3"/>
          <p:cNvSpPr>
            <a:spLocks noGrp="1" noChangeArrowheads="1"/>
          </p:cNvSpPr>
          <p:nvPr>
            <p:ph type="body" idx="1"/>
          </p:nvPr>
        </p:nvSpPr>
        <p:spPr>
          <a:xfrm>
            <a:off x="684213" y="1268415"/>
            <a:ext cx="7739062" cy="5184775"/>
          </a:xfrm>
        </p:spPr>
        <p:txBody>
          <a:bodyPr/>
          <a:lstStyle/>
          <a:p>
            <a:pPr eaLnBrk="1" hangingPunct="1"/>
            <a:r>
              <a:rPr lang="en-US" altLang="zh-TW" smtClean="0"/>
              <a:t>No universally accepted definition</a:t>
            </a:r>
          </a:p>
          <a:p>
            <a:pPr eaLnBrk="1" hangingPunct="1"/>
            <a:r>
              <a:rPr lang="en-US" altLang="zh-TW" smtClean="0">
                <a:latin typeface="Helvetica" pitchFamily="34" charset="0"/>
              </a:rPr>
              <a:t>“</a:t>
            </a:r>
            <a:r>
              <a:rPr lang="en-US" altLang="zh-TW" smtClean="0"/>
              <a:t>Everything a vendor ships when you order an operating system</a:t>
            </a:r>
            <a:r>
              <a:rPr lang="en-US" altLang="zh-TW" smtClean="0">
                <a:latin typeface="Helvetica" pitchFamily="34" charset="0"/>
              </a:rPr>
              <a:t>”</a:t>
            </a:r>
            <a:r>
              <a:rPr lang="en-US" altLang="zh-TW" smtClean="0"/>
              <a:t> is good approximation</a:t>
            </a:r>
          </a:p>
          <a:p>
            <a:pPr lvl="1" eaLnBrk="1" hangingPunct="1"/>
            <a:r>
              <a:rPr lang="en-US" altLang="zh-TW" smtClean="0"/>
              <a:t>But varies wildly</a:t>
            </a:r>
          </a:p>
          <a:p>
            <a:pPr eaLnBrk="1" hangingPunct="1"/>
            <a:r>
              <a:rPr lang="en-US" altLang="zh-TW" smtClean="0">
                <a:latin typeface="Helvetica" pitchFamily="34" charset="0"/>
              </a:rPr>
              <a:t>“</a:t>
            </a:r>
            <a:r>
              <a:rPr lang="en-US" altLang="zh-TW" smtClean="0"/>
              <a:t>The one program running at all times on the computer</a:t>
            </a:r>
            <a:r>
              <a:rPr lang="en-US" altLang="zh-TW" smtClean="0">
                <a:latin typeface="Helvetica" pitchFamily="34" charset="0"/>
              </a:rPr>
              <a:t>”</a:t>
            </a:r>
            <a:r>
              <a:rPr lang="en-US" altLang="zh-TW" smtClean="0"/>
              <a:t> is the </a:t>
            </a:r>
            <a:r>
              <a:rPr lang="en-US" altLang="zh-TW" b="1" smtClean="0"/>
              <a:t>kernel.  </a:t>
            </a:r>
            <a:r>
              <a:rPr lang="en-US" altLang="zh-TW" smtClean="0"/>
              <a:t>Everything else is either a system program (ships with the operating system) or an application program</a:t>
            </a:r>
          </a:p>
        </p:txBody>
      </p:sp>
    </p:spTree>
  </p:cSld>
  <p:clrMapOvr>
    <a:masterClrMapping/>
  </p:clrMapOvr>
  <p:transition spd="slow">
    <p:wip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頁尾版面配置區 4"/>
          <p:cNvSpPr>
            <a:spLocks noGrp="1"/>
          </p:cNvSpPr>
          <p:nvPr>
            <p:ph type="ftr" sz="quarter" idx="11"/>
          </p:nvPr>
        </p:nvSpPr>
        <p:spPr/>
        <p:txBody>
          <a:bodyPr/>
          <a:lstStyle/>
          <a:p>
            <a:pPr>
              <a:defRPr/>
            </a:pPr>
            <a:r>
              <a:rPr lang="en-US" altLang="zh-TW" smtClean="0"/>
              <a:t>/67</a:t>
            </a:r>
            <a:endParaRPr lang="en-US" altLang="zh-TW"/>
          </a:p>
        </p:txBody>
      </p:sp>
      <p:sp>
        <p:nvSpPr>
          <p:cNvPr id="33" name="投影片編號版面配置區 5"/>
          <p:cNvSpPr>
            <a:spLocks noGrp="1"/>
          </p:cNvSpPr>
          <p:nvPr>
            <p:ph type="sldNum" sz="quarter" idx="12"/>
          </p:nvPr>
        </p:nvSpPr>
        <p:spPr/>
        <p:txBody>
          <a:bodyPr/>
          <a:lstStyle/>
          <a:p>
            <a:pPr>
              <a:defRPr/>
            </a:pPr>
            <a:fld id="{48ADCCFC-22E6-47B5-A293-4002B21FFB39}" type="slidenum">
              <a:rPr lang="en-US" altLang="zh-TW"/>
              <a:pPr>
                <a:defRPr/>
              </a:pPr>
              <a:t>14</a:t>
            </a:fld>
            <a:endParaRPr lang="en-US" altLang="zh-TW"/>
          </a:p>
        </p:txBody>
      </p:sp>
      <p:sp>
        <p:nvSpPr>
          <p:cNvPr id="16389" name="Rectangle 2"/>
          <p:cNvSpPr>
            <a:spLocks noGrp="1" noChangeArrowheads="1"/>
          </p:cNvSpPr>
          <p:nvPr>
            <p:ph type="title"/>
          </p:nvPr>
        </p:nvSpPr>
        <p:spPr/>
        <p:txBody>
          <a:bodyPr/>
          <a:lstStyle/>
          <a:p>
            <a:pPr eaLnBrk="1" hangingPunct="1"/>
            <a:r>
              <a:rPr lang="zh-TW" altLang="en-US" smtClean="0"/>
              <a:t>作業系統特徵遷移示意圖 </a:t>
            </a:r>
          </a:p>
        </p:txBody>
      </p:sp>
      <p:grpSp>
        <p:nvGrpSpPr>
          <p:cNvPr id="16390" name="Group 3"/>
          <p:cNvGrpSpPr>
            <a:grpSpLocks/>
          </p:cNvGrpSpPr>
          <p:nvPr/>
        </p:nvGrpSpPr>
        <p:grpSpPr bwMode="auto">
          <a:xfrm>
            <a:off x="0" y="1196975"/>
            <a:ext cx="8459788" cy="5138738"/>
            <a:chOff x="340" y="828"/>
            <a:chExt cx="5329" cy="3237"/>
          </a:xfrm>
        </p:grpSpPr>
        <p:sp>
          <p:nvSpPr>
            <p:cNvPr id="16399" name="Text Box 4"/>
            <p:cNvSpPr txBox="1">
              <a:spLocks noChangeArrowheads="1"/>
            </p:cNvSpPr>
            <p:nvPr/>
          </p:nvSpPr>
          <p:spPr bwMode="auto">
            <a:xfrm>
              <a:off x="3854" y="3559"/>
              <a:ext cx="1725" cy="5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Bickley Script LET" pitchFamily="2" charset="0"/>
                  <a:ea typeface="新細明體" pitchFamily="18" charset="-120"/>
                </a:defRPr>
              </a:lvl1pPr>
              <a:lvl2pPr marL="742950" indent="-285750" eaLnBrk="0" hangingPunct="0">
                <a:defRPr kumimoji="1">
                  <a:solidFill>
                    <a:schemeClr val="tx1"/>
                  </a:solidFill>
                  <a:latin typeface="Bickley Script LET" pitchFamily="2" charset="0"/>
                  <a:ea typeface="新細明體" pitchFamily="18" charset="-120"/>
                </a:defRPr>
              </a:lvl2pPr>
              <a:lvl3pPr marL="1143000" indent="-228600" eaLnBrk="0" hangingPunct="0">
                <a:defRPr kumimoji="1">
                  <a:solidFill>
                    <a:schemeClr val="tx1"/>
                  </a:solidFill>
                  <a:latin typeface="Bickley Script LET" pitchFamily="2" charset="0"/>
                  <a:ea typeface="新細明體" pitchFamily="18" charset="-120"/>
                </a:defRPr>
              </a:lvl3pPr>
              <a:lvl4pPr marL="1600200" indent="-228600" eaLnBrk="0" hangingPunct="0">
                <a:defRPr kumimoji="1">
                  <a:solidFill>
                    <a:schemeClr val="tx1"/>
                  </a:solidFill>
                  <a:latin typeface="Bickley Script LET" pitchFamily="2" charset="0"/>
                  <a:ea typeface="新細明體" pitchFamily="18" charset="-120"/>
                </a:defRPr>
              </a:lvl4pPr>
              <a:lvl5pPr marL="2057400" indent="-228600" eaLnBrk="0" hangingPunct="0">
                <a:defRPr kumimoji="1">
                  <a:solidFill>
                    <a:schemeClr val="tx1"/>
                  </a:solidFill>
                  <a:latin typeface="Bickley Script LET" pitchFamily="2" charset="0"/>
                  <a:ea typeface="新細明體" pitchFamily="18" charset="-120"/>
                </a:defRPr>
              </a:lvl5pPr>
              <a:lvl6pPr marL="2514600" indent="-228600" algn="ctr" eaLnBrk="0" fontAlgn="base" hangingPunct="0">
                <a:spcBef>
                  <a:spcPct val="0"/>
                </a:spcBef>
                <a:spcAft>
                  <a:spcPct val="0"/>
                </a:spcAft>
                <a:defRPr kumimoji="1">
                  <a:solidFill>
                    <a:schemeClr val="tx1"/>
                  </a:solidFill>
                  <a:latin typeface="Bickley Script LET" pitchFamily="2" charset="0"/>
                  <a:ea typeface="新細明體" pitchFamily="18" charset="-120"/>
                </a:defRPr>
              </a:lvl6pPr>
              <a:lvl7pPr marL="2971800" indent="-228600" algn="ctr" eaLnBrk="0" fontAlgn="base" hangingPunct="0">
                <a:spcBef>
                  <a:spcPct val="0"/>
                </a:spcBef>
                <a:spcAft>
                  <a:spcPct val="0"/>
                </a:spcAft>
                <a:defRPr kumimoji="1">
                  <a:solidFill>
                    <a:schemeClr val="tx1"/>
                  </a:solidFill>
                  <a:latin typeface="Bickley Script LET" pitchFamily="2" charset="0"/>
                  <a:ea typeface="新細明體" pitchFamily="18" charset="-120"/>
                </a:defRPr>
              </a:lvl7pPr>
              <a:lvl8pPr marL="3429000" indent="-228600" algn="ctr" eaLnBrk="0" fontAlgn="base" hangingPunct="0">
                <a:spcBef>
                  <a:spcPct val="0"/>
                </a:spcBef>
                <a:spcAft>
                  <a:spcPct val="0"/>
                </a:spcAft>
                <a:defRPr kumimoji="1">
                  <a:solidFill>
                    <a:schemeClr val="tx1"/>
                  </a:solidFill>
                  <a:latin typeface="Bickley Script LET" pitchFamily="2" charset="0"/>
                  <a:ea typeface="新細明體" pitchFamily="18" charset="-120"/>
                </a:defRPr>
              </a:lvl8pPr>
              <a:lvl9pPr marL="3886200" indent="-228600" algn="ctr" eaLnBrk="0" fontAlgn="base" hangingPunct="0">
                <a:spcBef>
                  <a:spcPct val="0"/>
                </a:spcBef>
                <a:spcAft>
                  <a:spcPct val="0"/>
                </a:spcAft>
                <a:defRPr kumimoji="1">
                  <a:solidFill>
                    <a:schemeClr val="tx1"/>
                  </a:solidFill>
                  <a:latin typeface="Bickley Script LET" pitchFamily="2" charset="0"/>
                  <a:ea typeface="新細明體" pitchFamily="18" charset="-120"/>
                </a:defRPr>
              </a:lvl9pPr>
            </a:lstStyle>
            <a:p>
              <a:pPr algn="l" eaLnBrk="1" hangingPunct="1"/>
              <a:r>
                <a:rPr lang="zh-TW" altLang="en-US" sz="1600">
                  <a:latin typeface="Times New Roman" pitchFamily="18" charset="0"/>
                </a:rPr>
                <a:t>編譯器       無軟體</a:t>
              </a:r>
            </a:p>
            <a:p>
              <a:pPr algn="l" eaLnBrk="1" hangingPunct="1"/>
              <a:r>
                <a:rPr lang="zh-TW" altLang="en-US" sz="1600">
                  <a:latin typeface="Times New Roman" pitchFamily="18" charset="0"/>
                </a:rPr>
                <a:t>    交談式</a:t>
              </a:r>
            </a:p>
            <a:p>
              <a:pPr algn="l" eaLnBrk="1" hangingPunct="1"/>
              <a:r>
                <a:rPr lang="zh-TW" altLang="en-US" sz="1600">
                  <a:latin typeface="Times New Roman" pitchFamily="18" charset="0"/>
                </a:rPr>
                <a:t>        網路       多處理器</a:t>
              </a:r>
              <a:endParaRPr lang="zh-TW" altLang="en-US" sz="1600">
                <a:latin typeface="Arial" pitchFamily="34" charset="0"/>
              </a:endParaRPr>
            </a:p>
          </p:txBody>
        </p:sp>
        <p:grpSp>
          <p:nvGrpSpPr>
            <p:cNvPr id="16400" name="Group 5"/>
            <p:cNvGrpSpPr>
              <a:grpSpLocks/>
            </p:cNvGrpSpPr>
            <p:nvPr/>
          </p:nvGrpSpPr>
          <p:grpSpPr bwMode="auto">
            <a:xfrm>
              <a:off x="340" y="828"/>
              <a:ext cx="5329" cy="2870"/>
              <a:chOff x="340" y="828"/>
              <a:chExt cx="5329" cy="2870"/>
            </a:xfrm>
          </p:grpSpPr>
          <p:grpSp>
            <p:nvGrpSpPr>
              <p:cNvPr id="16401" name="Group 6"/>
              <p:cNvGrpSpPr>
                <a:grpSpLocks/>
              </p:cNvGrpSpPr>
              <p:nvPr/>
            </p:nvGrpSpPr>
            <p:grpSpPr bwMode="auto">
              <a:xfrm>
                <a:off x="340" y="828"/>
                <a:ext cx="5329" cy="2602"/>
                <a:chOff x="340" y="935"/>
                <a:chExt cx="5329" cy="2602"/>
              </a:xfrm>
            </p:grpSpPr>
            <p:grpSp>
              <p:nvGrpSpPr>
                <p:cNvPr id="16406" name="Group 7"/>
                <p:cNvGrpSpPr>
                  <a:grpSpLocks/>
                </p:cNvGrpSpPr>
                <p:nvPr/>
              </p:nvGrpSpPr>
              <p:grpSpPr bwMode="auto">
                <a:xfrm>
                  <a:off x="340" y="935"/>
                  <a:ext cx="5329" cy="2029"/>
                  <a:chOff x="340" y="935"/>
                  <a:chExt cx="5329" cy="2029"/>
                </a:xfrm>
              </p:grpSpPr>
              <p:grpSp>
                <p:nvGrpSpPr>
                  <p:cNvPr id="16408" name="Group 8"/>
                  <p:cNvGrpSpPr>
                    <a:grpSpLocks/>
                  </p:cNvGrpSpPr>
                  <p:nvPr/>
                </p:nvGrpSpPr>
                <p:grpSpPr bwMode="auto">
                  <a:xfrm>
                    <a:off x="340" y="935"/>
                    <a:ext cx="5329" cy="1761"/>
                    <a:chOff x="340" y="1071"/>
                    <a:chExt cx="5329" cy="1761"/>
                  </a:xfrm>
                </p:grpSpPr>
                <p:sp>
                  <p:nvSpPr>
                    <p:cNvPr id="16413" name="Text Box 9"/>
                    <p:cNvSpPr txBox="1">
                      <a:spLocks noChangeArrowheads="1"/>
                    </p:cNvSpPr>
                    <p:nvPr/>
                  </p:nvSpPr>
                  <p:spPr bwMode="auto">
                    <a:xfrm>
                      <a:off x="1724" y="2128"/>
                      <a:ext cx="3333" cy="7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Bickley Script LET" pitchFamily="2" charset="0"/>
                          <a:ea typeface="新細明體" pitchFamily="18" charset="-120"/>
                        </a:defRPr>
                      </a:lvl1pPr>
                      <a:lvl2pPr marL="742950" indent="-285750" eaLnBrk="0" hangingPunct="0">
                        <a:defRPr kumimoji="1">
                          <a:solidFill>
                            <a:schemeClr val="tx1"/>
                          </a:solidFill>
                          <a:latin typeface="Bickley Script LET" pitchFamily="2" charset="0"/>
                          <a:ea typeface="新細明體" pitchFamily="18" charset="-120"/>
                        </a:defRPr>
                      </a:lvl2pPr>
                      <a:lvl3pPr marL="1143000" indent="-228600" eaLnBrk="0" hangingPunct="0">
                        <a:defRPr kumimoji="1">
                          <a:solidFill>
                            <a:schemeClr val="tx1"/>
                          </a:solidFill>
                          <a:latin typeface="Bickley Script LET" pitchFamily="2" charset="0"/>
                          <a:ea typeface="新細明體" pitchFamily="18" charset="-120"/>
                        </a:defRPr>
                      </a:lvl3pPr>
                      <a:lvl4pPr marL="1600200" indent="-228600" eaLnBrk="0" hangingPunct="0">
                        <a:defRPr kumimoji="1">
                          <a:solidFill>
                            <a:schemeClr val="tx1"/>
                          </a:solidFill>
                          <a:latin typeface="Bickley Script LET" pitchFamily="2" charset="0"/>
                          <a:ea typeface="新細明體" pitchFamily="18" charset="-120"/>
                        </a:defRPr>
                      </a:lvl4pPr>
                      <a:lvl5pPr marL="2057400" indent="-228600" eaLnBrk="0" hangingPunct="0">
                        <a:defRPr kumimoji="1">
                          <a:solidFill>
                            <a:schemeClr val="tx1"/>
                          </a:solidFill>
                          <a:latin typeface="Bickley Script LET" pitchFamily="2" charset="0"/>
                          <a:ea typeface="新細明體" pitchFamily="18" charset="-120"/>
                        </a:defRPr>
                      </a:lvl5pPr>
                      <a:lvl6pPr marL="2514600" indent="-228600" algn="ctr" eaLnBrk="0" fontAlgn="base" hangingPunct="0">
                        <a:spcBef>
                          <a:spcPct val="0"/>
                        </a:spcBef>
                        <a:spcAft>
                          <a:spcPct val="0"/>
                        </a:spcAft>
                        <a:defRPr kumimoji="1">
                          <a:solidFill>
                            <a:schemeClr val="tx1"/>
                          </a:solidFill>
                          <a:latin typeface="Bickley Script LET" pitchFamily="2" charset="0"/>
                          <a:ea typeface="新細明體" pitchFamily="18" charset="-120"/>
                        </a:defRPr>
                      </a:lvl6pPr>
                      <a:lvl7pPr marL="2971800" indent="-228600" algn="ctr" eaLnBrk="0" fontAlgn="base" hangingPunct="0">
                        <a:spcBef>
                          <a:spcPct val="0"/>
                        </a:spcBef>
                        <a:spcAft>
                          <a:spcPct val="0"/>
                        </a:spcAft>
                        <a:defRPr kumimoji="1">
                          <a:solidFill>
                            <a:schemeClr val="tx1"/>
                          </a:solidFill>
                          <a:latin typeface="Bickley Script LET" pitchFamily="2" charset="0"/>
                          <a:ea typeface="新細明體" pitchFamily="18" charset="-120"/>
                        </a:defRPr>
                      </a:lvl7pPr>
                      <a:lvl8pPr marL="3429000" indent="-228600" algn="ctr" eaLnBrk="0" fontAlgn="base" hangingPunct="0">
                        <a:spcBef>
                          <a:spcPct val="0"/>
                        </a:spcBef>
                        <a:spcAft>
                          <a:spcPct val="0"/>
                        </a:spcAft>
                        <a:defRPr kumimoji="1">
                          <a:solidFill>
                            <a:schemeClr val="tx1"/>
                          </a:solidFill>
                          <a:latin typeface="Bickley Script LET" pitchFamily="2" charset="0"/>
                          <a:ea typeface="新細明體" pitchFamily="18" charset="-120"/>
                        </a:defRPr>
                      </a:lvl8pPr>
                      <a:lvl9pPr marL="3886200" indent="-228600" algn="ctr" eaLnBrk="0" fontAlgn="base" hangingPunct="0">
                        <a:spcBef>
                          <a:spcPct val="0"/>
                        </a:spcBef>
                        <a:spcAft>
                          <a:spcPct val="0"/>
                        </a:spcAft>
                        <a:defRPr kumimoji="1">
                          <a:solidFill>
                            <a:schemeClr val="tx1"/>
                          </a:solidFill>
                          <a:latin typeface="Bickley Script LET" pitchFamily="2" charset="0"/>
                          <a:ea typeface="新細明體" pitchFamily="18" charset="-120"/>
                        </a:defRPr>
                      </a:lvl9pPr>
                    </a:lstStyle>
                    <a:p>
                      <a:pPr algn="l" eaLnBrk="1" hangingPunct="1"/>
                      <a:r>
                        <a:rPr lang="zh-TW" altLang="en-US" sz="1600">
                          <a:latin typeface="Times New Roman" pitchFamily="18" charset="0"/>
                        </a:rPr>
                        <a:t>無軟體 編譯器     </a:t>
                      </a:r>
                    </a:p>
                    <a:p>
                      <a:pPr algn="l" eaLnBrk="1" hangingPunct="1"/>
                      <a:r>
                        <a:rPr lang="zh-TW" altLang="en-US" sz="1600">
                          <a:latin typeface="Times New Roman" pitchFamily="18" charset="0"/>
                        </a:rPr>
                        <a:t>                               分時 多使用者   多處理器                         </a:t>
                      </a:r>
                    </a:p>
                    <a:p>
                      <a:pPr algn="l" eaLnBrk="1" hangingPunct="1"/>
                      <a:r>
                        <a:rPr lang="zh-TW" altLang="en-US" sz="1600">
                          <a:latin typeface="Times New Roman" pitchFamily="18" charset="0"/>
                        </a:rPr>
                        <a:t>   常駐監控常式                     網路           容錯</a:t>
                      </a:r>
                    </a:p>
                    <a:p>
                      <a:pPr algn="l" eaLnBrk="1" hangingPunct="1"/>
                      <a:r>
                        <a:rPr lang="zh-TW" altLang="en-US" sz="1600">
                          <a:latin typeface="Times New Roman" pitchFamily="18" charset="0"/>
                        </a:rPr>
                        <a:t>                                                    叢集</a:t>
                      </a:r>
                    </a:p>
                    <a:p>
                      <a:pPr algn="l" eaLnBrk="1" hangingPunct="1"/>
                      <a:r>
                        <a:rPr lang="zh-TW" altLang="en-US" sz="1600">
                          <a:latin typeface="Times New Roman" pitchFamily="18" charset="0"/>
                        </a:rPr>
                        <a:t>                                                         </a:t>
                      </a:r>
                      <a:r>
                        <a:rPr lang="en-US" altLang="zh-TW" sz="1600">
                          <a:latin typeface="Times New Roman" pitchFamily="18" charset="0"/>
                        </a:rPr>
                        <a:t>UNIX</a:t>
                      </a:r>
                      <a:endParaRPr lang="en-US" altLang="zh-TW" sz="1600">
                        <a:latin typeface="Arial" pitchFamily="34" charset="0"/>
                      </a:endParaRPr>
                    </a:p>
                  </p:txBody>
                </p:sp>
                <p:grpSp>
                  <p:nvGrpSpPr>
                    <p:cNvPr id="16414" name="Group 10"/>
                    <p:cNvGrpSpPr>
                      <a:grpSpLocks/>
                    </p:cNvGrpSpPr>
                    <p:nvPr/>
                  </p:nvGrpSpPr>
                  <p:grpSpPr bwMode="auto">
                    <a:xfrm>
                      <a:off x="340" y="1071"/>
                      <a:ext cx="5329" cy="1189"/>
                      <a:chOff x="340" y="1071"/>
                      <a:chExt cx="5329" cy="1189"/>
                    </a:xfrm>
                  </p:grpSpPr>
                  <p:grpSp>
                    <p:nvGrpSpPr>
                      <p:cNvPr id="16415" name="Group 11"/>
                      <p:cNvGrpSpPr>
                        <a:grpSpLocks/>
                      </p:cNvGrpSpPr>
                      <p:nvPr/>
                    </p:nvGrpSpPr>
                    <p:grpSpPr bwMode="auto">
                      <a:xfrm>
                        <a:off x="340" y="1071"/>
                        <a:ext cx="5329" cy="1023"/>
                        <a:chOff x="340" y="1071"/>
                        <a:chExt cx="5329" cy="1023"/>
                      </a:xfrm>
                    </p:grpSpPr>
                    <p:sp>
                      <p:nvSpPr>
                        <p:cNvPr id="16419" name="Text Box 12"/>
                        <p:cNvSpPr txBox="1">
                          <a:spLocks noChangeArrowheads="1"/>
                        </p:cNvSpPr>
                        <p:nvPr/>
                      </p:nvSpPr>
                      <p:spPr bwMode="auto">
                        <a:xfrm>
                          <a:off x="984" y="1463"/>
                          <a:ext cx="3888" cy="6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Bickley Script LET" pitchFamily="2" charset="0"/>
                              <a:ea typeface="新細明體" pitchFamily="18" charset="-120"/>
                            </a:defRPr>
                          </a:lvl1pPr>
                          <a:lvl2pPr marL="742950" indent="-285750" eaLnBrk="0" hangingPunct="0">
                            <a:defRPr kumimoji="1">
                              <a:solidFill>
                                <a:schemeClr val="tx1"/>
                              </a:solidFill>
                              <a:latin typeface="Bickley Script LET" pitchFamily="2" charset="0"/>
                              <a:ea typeface="新細明體" pitchFamily="18" charset="-120"/>
                            </a:defRPr>
                          </a:lvl2pPr>
                          <a:lvl3pPr marL="1143000" indent="-228600" eaLnBrk="0" hangingPunct="0">
                            <a:defRPr kumimoji="1">
                              <a:solidFill>
                                <a:schemeClr val="tx1"/>
                              </a:solidFill>
                              <a:latin typeface="Bickley Script LET" pitchFamily="2" charset="0"/>
                              <a:ea typeface="新細明體" pitchFamily="18" charset="-120"/>
                            </a:defRPr>
                          </a:lvl3pPr>
                          <a:lvl4pPr marL="1600200" indent="-228600" eaLnBrk="0" hangingPunct="0">
                            <a:defRPr kumimoji="1">
                              <a:solidFill>
                                <a:schemeClr val="tx1"/>
                              </a:solidFill>
                              <a:latin typeface="Bickley Script LET" pitchFamily="2" charset="0"/>
                              <a:ea typeface="新細明體" pitchFamily="18" charset="-120"/>
                            </a:defRPr>
                          </a:lvl4pPr>
                          <a:lvl5pPr marL="2057400" indent="-228600" eaLnBrk="0" hangingPunct="0">
                            <a:defRPr kumimoji="1">
                              <a:solidFill>
                                <a:schemeClr val="tx1"/>
                              </a:solidFill>
                              <a:latin typeface="Bickley Script LET" pitchFamily="2" charset="0"/>
                              <a:ea typeface="新細明體" pitchFamily="18" charset="-120"/>
                            </a:defRPr>
                          </a:lvl5pPr>
                          <a:lvl6pPr marL="2514600" indent="-228600" algn="ctr" eaLnBrk="0" fontAlgn="base" hangingPunct="0">
                            <a:spcBef>
                              <a:spcPct val="0"/>
                            </a:spcBef>
                            <a:spcAft>
                              <a:spcPct val="0"/>
                            </a:spcAft>
                            <a:defRPr kumimoji="1">
                              <a:solidFill>
                                <a:schemeClr val="tx1"/>
                              </a:solidFill>
                              <a:latin typeface="Bickley Script LET" pitchFamily="2" charset="0"/>
                              <a:ea typeface="新細明體" pitchFamily="18" charset="-120"/>
                            </a:defRPr>
                          </a:lvl6pPr>
                          <a:lvl7pPr marL="2971800" indent="-228600" algn="ctr" eaLnBrk="0" fontAlgn="base" hangingPunct="0">
                            <a:spcBef>
                              <a:spcPct val="0"/>
                            </a:spcBef>
                            <a:spcAft>
                              <a:spcPct val="0"/>
                            </a:spcAft>
                            <a:defRPr kumimoji="1">
                              <a:solidFill>
                                <a:schemeClr val="tx1"/>
                              </a:solidFill>
                              <a:latin typeface="Bickley Script LET" pitchFamily="2" charset="0"/>
                              <a:ea typeface="新細明體" pitchFamily="18" charset="-120"/>
                            </a:defRPr>
                          </a:lvl7pPr>
                          <a:lvl8pPr marL="3429000" indent="-228600" algn="ctr" eaLnBrk="0" fontAlgn="base" hangingPunct="0">
                            <a:spcBef>
                              <a:spcPct val="0"/>
                            </a:spcBef>
                            <a:spcAft>
                              <a:spcPct val="0"/>
                            </a:spcAft>
                            <a:defRPr kumimoji="1">
                              <a:solidFill>
                                <a:schemeClr val="tx1"/>
                              </a:solidFill>
                              <a:latin typeface="Bickley Script LET" pitchFamily="2" charset="0"/>
                              <a:ea typeface="新細明體" pitchFamily="18" charset="-120"/>
                            </a:defRPr>
                          </a:lvl8pPr>
                          <a:lvl9pPr marL="3886200" indent="-228600" algn="ctr" eaLnBrk="0" fontAlgn="base" hangingPunct="0">
                            <a:spcBef>
                              <a:spcPct val="0"/>
                            </a:spcBef>
                            <a:spcAft>
                              <a:spcPct val="0"/>
                            </a:spcAft>
                            <a:defRPr kumimoji="1">
                              <a:solidFill>
                                <a:schemeClr val="tx1"/>
                              </a:solidFill>
                              <a:latin typeface="Bickley Script LET" pitchFamily="2" charset="0"/>
                              <a:ea typeface="新細明體" pitchFamily="18" charset="-120"/>
                            </a:defRPr>
                          </a:lvl9pPr>
                        </a:lstStyle>
                        <a:p>
                          <a:pPr algn="l" eaLnBrk="1" hangingPunct="1"/>
                          <a:r>
                            <a:rPr lang="zh-TW" altLang="en-US" sz="1600">
                              <a:latin typeface="Times New Roman" pitchFamily="18" charset="0"/>
                            </a:rPr>
                            <a:t>無軟體 編譯器      分時  多使用者            分散式系統                             </a:t>
                          </a:r>
                        </a:p>
                        <a:p>
                          <a:pPr algn="l" eaLnBrk="1" hangingPunct="1"/>
                          <a:r>
                            <a:rPr lang="zh-TW" altLang="en-US" sz="1600">
                              <a:latin typeface="Times New Roman" pitchFamily="18" charset="0"/>
                            </a:rPr>
                            <a:t>                     批次                                   多處理器</a:t>
                          </a:r>
                        </a:p>
                        <a:p>
                          <a:pPr algn="l" eaLnBrk="1" hangingPunct="1"/>
                          <a:r>
                            <a:rPr lang="zh-TW" altLang="en-US" sz="1600">
                              <a:latin typeface="Times New Roman" pitchFamily="18" charset="0"/>
                            </a:rPr>
                            <a:t>         常駐監控常式                網路                         容錯</a:t>
                          </a:r>
                        </a:p>
                        <a:p>
                          <a:pPr algn="l" eaLnBrk="1" hangingPunct="1"/>
                          <a:r>
                            <a:rPr lang="zh-TW" altLang="en-US" sz="1600">
                              <a:latin typeface="Times New Roman" pitchFamily="18" charset="0"/>
                            </a:rPr>
                            <a:t>                                                          </a:t>
                          </a:r>
                          <a:r>
                            <a:rPr lang="en-US" altLang="zh-TW" sz="1600">
                              <a:latin typeface="Times New Roman" pitchFamily="18" charset="0"/>
                            </a:rPr>
                            <a:t>UNIX</a:t>
                          </a:r>
                          <a:endParaRPr lang="en-US" altLang="zh-TW" sz="1600">
                            <a:latin typeface="Arial" pitchFamily="34" charset="0"/>
                          </a:endParaRPr>
                        </a:p>
                      </p:txBody>
                    </p:sp>
                    <p:sp>
                      <p:nvSpPr>
                        <p:cNvPr id="16420" name="Line 13"/>
                        <p:cNvSpPr>
                          <a:spLocks noChangeShapeType="1"/>
                        </p:cNvSpPr>
                        <p:nvPr/>
                      </p:nvSpPr>
                      <p:spPr bwMode="auto">
                        <a:xfrm>
                          <a:off x="2366" y="1488"/>
                          <a:ext cx="582" cy="60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grpSp>
                      <p:nvGrpSpPr>
                        <p:cNvPr id="16421" name="Group 14"/>
                        <p:cNvGrpSpPr>
                          <a:grpSpLocks/>
                        </p:cNvGrpSpPr>
                        <p:nvPr/>
                      </p:nvGrpSpPr>
                      <p:grpSpPr bwMode="auto">
                        <a:xfrm>
                          <a:off x="340" y="1071"/>
                          <a:ext cx="5329" cy="505"/>
                          <a:chOff x="340" y="1071"/>
                          <a:chExt cx="5329" cy="505"/>
                        </a:xfrm>
                      </p:grpSpPr>
                      <p:sp>
                        <p:nvSpPr>
                          <p:cNvPr id="16422" name="Line 15"/>
                          <p:cNvSpPr>
                            <a:spLocks noChangeShapeType="1"/>
                          </p:cNvSpPr>
                          <p:nvPr/>
                        </p:nvSpPr>
                        <p:spPr bwMode="auto">
                          <a:xfrm>
                            <a:off x="1076" y="1453"/>
                            <a:ext cx="4508" cy="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16423" name="Text Box 16"/>
                          <p:cNvSpPr txBox="1">
                            <a:spLocks noChangeArrowheads="1"/>
                          </p:cNvSpPr>
                          <p:nvPr/>
                        </p:nvSpPr>
                        <p:spPr bwMode="auto">
                          <a:xfrm>
                            <a:off x="1169" y="1071"/>
                            <a:ext cx="4500" cy="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Bickley Script LET" pitchFamily="2" charset="0"/>
                                <a:ea typeface="新細明體" pitchFamily="18" charset="-120"/>
                              </a:defRPr>
                            </a:lvl1pPr>
                            <a:lvl2pPr marL="742950" indent="-285750" eaLnBrk="0" hangingPunct="0">
                              <a:defRPr kumimoji="1">
                                <a:solidFill>
                                  <a:schemeClr val="tx1"/>
                                </a:solidFill>
                                <a:latin typeface="Bickley Script LET" pitchFamily="2" charset="0"/>
                                <a:ea typeface="新細明體" pitchFamily="18" charset="-120"/>
                              </a:defRPr>
                            </a:lvl2pPr>
                            <a:lvl3pPr marL="1143000" indent="-228600" eaLnBrk="0" hangingPunct="0">
                              <a:defRPr kumimoji="1">
                                <a:solidFill>
                                  <a:schemeClr val="tx1"/>
                                </a:solidFill>
                                <a:latin typeface="Bickley Script LET" pitchFamily="2" charset="0"/>
                                <a:ea typeface="新細明體" pitchFamily="18" charset="-120"/>
                              </a:defRPr>
                            </a:lvl3pPr>
                            <a:lvl4pPr marL="1600200" indent="-228600" eaLnBrk="0" hangingPunct="0">
                              <a:defRPr kumimoji="1">
                                <a:solidFill>
                                  <a:schemeClr val="tx1"/>
                                </a:solidFill>
                                <a:latin typeface="Bickley Script LET" pitchFamily="2" charset="0"/>
                                <a:ea typeface="新細明體" pitchFamily="18" charset="-120"/>
                              </a:defRPr>
                            </a:lvl4pPr>
                            <a:lvl5pPr marL="2057400" indent="-228600" eaLnBrk="0" hangingPunct="0">
                              <a:defRPr kumimoji="1">
                                <a:solidFill>
                                  <a:schemeClr val="tx1"/>
                                </a:solidFill>
                                <a:latin typeface="Bickley Script LET" pitchFamily="2" charset="0"/>
                                <a:ea typeface="新細明體" pitchFamily="18" charset="-120"/>
                              </a:defRPr>
                            </a:lvl5pPr>
                            <a:lvl6pPr marL="2514600" indent="-228600" algn="ctr" eaLnBrk="0" fontAlgn="base" hangingPunct="0">
                              <a:spcBef>
                                <a:spcPct val="0"/>
                              </a:spcBef>
                              <a:spcAft>
                                <a:spcPct val="0"/>
                              </a:spcAft>
                              <a:defRPr kumimoji="1">
                                <a:solidFill>
                                  <a:schemeClr val="tx1"/>
                                </a:solidFill>
                                <a:latin typeface="Bickley Script LET" pitchFamily="2" charset="0"/>
                                <a:ea typeface="新細明體" pitchFamily="18" charset="-120"/>
                              </a:defRPr>
                            </a:lvl6pPr>
                            <a:lvl7pPr marL="2971800" indent="-228600" algn="ctr" eaLnBrk="0" fontAlgn="base" hangingPunct="0">
                              <a:spcBef>
                                <a:spcPct val="0"/>
                              </a:spcBef>
                              <a:spcAft>
                                <a:spcPct val="0"/>
                              </a:spcAft>
                              <a:defRPr kumimoji="1">
                                <a:solidFill>
                                  <a:schemeClr val="tx1"/>
                                </a:solidFill>
                                <a:latin typeface="Bickley Script LET" pitchFamily="2" charset="0"/>
                                <a:ea typeface="新細明體" pitchFamily="18" charset="-120"/>
                              </a:defRPr>
                            </a:lvl7pPr>
                            <a:lvl8pPr marL="3429000" indent="-228600" algn="ctr" eaLnBrk="0" fontAlgn="base" hangingPunct="0">
                              <a:spcBef>
                                <a:spcPct val="0"/>
                              </a:spcBef>
                              <a:spcAft>
                                <a:spcPct val="0"/>
                              </a:spcAft>
                              <a:defRPr kumimoji="1">
                                <a:solidFill>
                                  <a:schemeClr val="tx1"/>
                                </a:solidFill>
                                <a:latin typeface="Bickley Script LET" pitchFamily="2" charset="0"/>
                                <a:ea typeface="新細明體" pitchFamily="18" charset="-120"/>
                              </a:defRPr>
                            </a:lvl8pPr>
                            <a:lvl9pPr marL="3886200" indent="-228600" algn="ctr" eaLnBrk="0" fontAlgn="base" hangingPunct="0">
                              <a:spcBef>
                                <a:spcPct val="0"/>
                              </a:spcBef>
                              <a:spcAft>
                                <a:spcPct val="0"/>
                              </a:spcAft>
                              <a:defRPr kumimoji="1">
                                <a:solidFill>
                                  <a:schemeClr val="tx1"/>
                                </a:solidFill>
                                <a:latin typeface="Bickley Script LET" pitchFamily="2" charset="0"/>
                                <a:ea typeface="新細明體" pitchFamily="18" charset="-120"/>
                              </a:defRPr>
                            </a:lvl9pPr>
                          </a:lstStyle>
                          <a:p>
                            <a:pPr algn="l" eaLnBrk="1" hangingPunct="1"/>
                            <a:r>
                              <a:rPr lang="en-US" altLang="zh-TW">
                                <a:latin typeface="Times New Roman" pitchFamily="18" charset="0"/>
                              </a:rPr>
                              <a:t>1950          1960          1970          1980          1990          2000          2010</a:t>
                            </a:r>
                          </a:p>
                          <a:p>
                            <a:pPr algn="l" eaLnBrk="1" hangingPunct="1"/>
                            <a:r>
                              <a:rPr lang="en-US" altLang="zh-TW">
                                <a:latin typeface="Times New Roman" pitchFamily="18" charset="0"/>
                              </a:rPr>
                              <a:t>                  MULTICS</a:t>
                            </a:r>
                            <a:endParaRPr lang="en-US" altLang="zh-TW">
                              <a:latin typeface="Arial" pitchFamily="34" charset="0"/>
                            </a:endParaRPr>
                          </a:p>
                        </p:txBody>
                      </p:sp>
                      <p:sp>
                        <p:nvSpPr>
                          <p:cNvPr id="16424" name="Oval 17"/>
                          <p:cNvSpPr>
                            <a:spLocks noChangeArrowheads="1"/>
                          </p:cNvSpPr>
                          <p:nvPr/>
                        </p:nvSpPr>
                        <p:spPr bwMode="auto">
                          <a:xfrm>
                            <a:off x="2303" y="1417"/>
                            <a:ext cx="92" cy="88"/>
                          </a:xfrm>
                          <a:prstGeom prst="ellipse">
                            <a:avLst/>
                          </a:prstGeom>
                          <a:solidFill>
                            <a:srgbClr val="000000"/>
                          </a:solidFill>
                          <a:ln w="9525">
                            <a:solidFill>
                              <a:srgbClr val="000000"/>
                            </a:solidFill>
                            <a:round/>
                            <a:headEnd/>
                            <a:tailEnd/>
                          </a:ln>
                        </p:spPr>
                        <p:txBody>
                          <a:bodyPr/>
                          <a:lstStyle/>
                          <a:p>
                            <a:endParaRPr lang="zh-TW" altLang="en-US"/>
                          </a:p>
                        </p:txBody>
                      </p:sp>
                      <p:sp>
                        <p:nvSpPr>
                          <p:cNvPr id="16425" name="Text Box 18"/>
                          <p:cNvSpPr txBox="1">
                            <a:spLocks noChangeArrowheads="1"/>
                          </p:cNvSpPr>
                          <p:nvPr/>
                        </p:nvSpPr>
                        <p:spPr bwMode="auto">
                          <a:xfrm>
                            <a:off x="340" y="1312"/>
                            <a:ext cx="752"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Bickley Script LET" pitchFamily="2" charset="0"/>
                                <a:ea typeface="新細明體" pitchFamily="18" charset="-120"/>
                              </a:defRPr>
                            </a:lvl1pPr>
                            <a:lvl2pPr marL="742950" indent="-285750" eaLnBrk="0" hangingPunct="0">
                              <a:defRPr kumimoji="1">
                                <a:solidFill>
                                  <a:schemeClr val="tx1"/>
                                </a:solidFill>
                                <a:latin typeface="Bickley Script LET" pitchFamily="2" charset="0"/>
                                <a:ea typeface="新細明體" pitchFamily="18" charset="-120"/>
                              </a:defRPr>
                            </a:lvl2pPr>
                            <a:lvl3pPr marL="1143000" indent="-228600" eaLnBrk="0" hangingPunct="0">
                              <a:defRPr kumimoji="1">
                                <a:solidFill>
                                  <a:schemeClr val="tx1"/>
                                </a:solidFill>
                                <a:latin typeface="Bickley Script LET" pitchFamily="2" charset="0"/>
                                <a:ea typeface="新細明體" pitchFamily="18" charset="-120"/>
                              </a:defRPr>
                            </a:lvl3pPr>
                            <a:lvl4pPr marL="1600200" indent="-228600" eaLnBrk="0" hangingPunct="0">
                              <a:defRPr kumimoji="1">
                                <a:solidFill>
                                  <a:schemeClr val="tx1"/>
                                </a:solidFill>
                                <a:latin typeface="Bickley Script LET" pitchFamily="2" charset="0"/>
                                <a:ea typeface="新細明體" pitchFamily="18" charset="-120"/>
                              </a:defRPr>
                            </a:lvl4pPr>
                            <a:lvl5pPr marL="2057400" indent="-228600" eaLnBrk="0" hangingPunct="0">
                              <a:defRPr kumimoji="1">
                                <a:solidFill>
                                  <a:schemeClr val="tx1"/>
                                </a:solidFill>
                                <a:latin typeface="Bickley Script LET" pitchFamily="2" charset="0"/>
                                <a:ea typeface="新細明體" pitchFamily="18" charset="-120"/>
                              </a:defRPr>
                            </a:lvl5pPr>
                            <a:lvl6pPr marL="2514600" indent="-228600" algn="ctr" eaLnBrk="0" fontAlgn="base" hangingPunct="0">
                              <a:spcBef>
                                <a:spcPct val="0"/>
                              </a:spcBef>
                              <a:spcAft>
                                <a:spcPct val="0"/>
                              </a:spcAft>
                              <a:defRPr kumimoji="1">
                                <a:solidFill>
                                  <a:schemeClr val="tx1"/>
                                </a:solidFill>
                                <a:latin typeface="Bickley Script LET" pitchFamily="2" charset="0"/>
                                <a:ea typeface="新細明體" pitchFamily="18" charset="-120"/>
                              </a:defRPr>
                            </a:lvl6pPr>
                            <a:lvl7pPr marL="2971800" indent="-228600" algn="ctr" eaLnBrk="0" fontAlgn="base" hangingPunct="0">
                              <a:spcBef>
                                <a:spcPct val="0"/>
                              </a:spcBef>
                              <a:spcAft>
                                <a:spcPct val="0"/>
                              </a:spcAft>
                              <a:defRPr kumimoji="1">
                                <a:solidFill>
                                  <a:schemeClr val="tx1"/>
                                </a:solidFill>
                                <a:latin typeface="Bickley Script LET" pitchFamily="2" charset="0"/>
                                <a:ea typeface="新細明體" pitchFamily="18" charset="-120"/>
                              </a:defRPr>
                            </a:lvl7pPr>
                            <a:lvl8pPr marL="3429000" indent="-228600" algn="ctr" eaLnBrk="0" fontAlgn="base" hangingPunct="0">
                              <a:spcBef>
                                <a:spcPct val="0"/>
                              </a:spcBef>
                              <a:spcAft>
                                <a:spcPct val="0"/>
                              </a:spcAft>
                              <a:defRPr kumimoji="1">
                                <a:solidFill>
                                  <a:schemeClr val="tx1"/>
                                </a:solidFill>
                                <a:latin typeface="Bickley Script LET" pitchFamily="2" charset="0"/>
                                <a:ea typeface="新細明體" pitchFamily="18" charset="-120"/>
                              </a:defRPr>
                            </a:lvl8pPr>
                            <a:lvl9pPr marL="3886200" indent="-228600" algn="ctr" eaLnBrk="0" fontAlgn="base" hangingPunct="0">
                              <a:spcBef>
                                <a:spcPct val="0"/>
                              </a:spcBef>
                              <a:spcAft>
                                <a:spcPct val="0"/>
                              </a:spcAft>
                              <a:defRPr kumimoji="1">
                                <a:solidFill>
                                  <a:schemeClr val="tx1"/>
                                </a:solidFill>
                                <a:latin typeface="Bickley Script LET" pitchFamily="2" charset="0"/>
                                <a:ea typeface="新細明體" pitchFamily="18" charset="-120"/>
                              </a:defRPr>
                            </a:lvl9pPr>
                          </a:lstStyle>
                          <a:p>
                            <a:pPr algn="l" eaLnBrk="1" hangingPunct="1"/>
                            <a:r>
                              <a:rPr lang="zh-TW" altLang="en-US">
                                <a:latin typeface="Times New Roman" pitchFamily="18" charset="0"/>
                              </a:rPr>
                              <a:t>大型電腦</a:t>
                            </a:r>
                            <a:endParaRPr lang="zh-TW" altLang="en-US">
                              <a:latin typeface="Arial" pitchFamily="34" charset="0"/>
                            </a:endParaRPr>
                          </a:p>
                        </p:txBody>
                      </p:sp>
                    </p:grpSp>
                  </p:grpSp>
                  <p:sp>
                    <p:nvSpPr>
                      <p:cNvPr id="16416" name="Line 19"/>
                      <p:cNvSpPr>
                        <a:spLocks noChangeShapeType="1"/>
                      </p:cNvSpPr>
                      <p:nvPr/>
                    </p:nvSpPr>
                    <p:spPr bwMode="auto">
                      <a:xfrm>
                        <a:off x="1632" y="2128"/>
                        <a:ext cx="4012"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16417" name="Text Box 20"/>
                      <p:cNvSpPr txBox="1">
                        <a:spLocks noChangeArrowheads="1"/>
                      </p:cNvSpPr>
                      <p:nvPr/>
                    </p:nvSpPr>
                    <p:spPr bwMode="auto">
                      <a:xfrm>
                        <a:off x="930" y="1996"/>
                        <a:ext cx="694"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Bickley Script LET" pitchFamily="2" charset="0"/>
                            <a:ea typeface="新細明體" pitchFamily="18" charset="-120"/>
                          </a:defRPr>
                        </a:lvl1pPr>
                        <a:lvl2pPr marL="742950" indent="-285750" eaLnBrk="0" hangingPunct="0">
                          <a:defRPr kumimoji="1">
                            <a:solidFill>
                              <a:schemeClr val="tx1"/>
                            </a:solidFill>
                            <a:latin typeface="Bickley Script LET" pitchFamily="2" charset="0"/>
                            <a:ea typeface="新細明體" pitchFamily="18" charset="-120"/>
                          </a:defRPr>
                        </a:lvl2pPr>
                        <a:lvl3pPr marL="1143000" indent="-228600" eaLnBrk="0" hangingPunct="0">
                          <a:defRPr kumimoji="1">
                            <a:solidFill>
                              <a:schemeClr val="tx1"/>
                            </a:solidFill>
                            <a:latin typeface="Bickley Script LET" pitchFamily="2" charset="0"/>
                            <a:ea typeface="新細明體" pitchFamily="18" charset="-120"/>
                          </a:defRPr>
                        </a:lvl3pPr>
                        <a:lvl4pPr marL="1600200" indent="-228600" eaLnBrk="0" hangingPunct="0">
                          <a:defRPr kumimoji="1">
                            <a:solidFill>
                              <a:schemeClr val="tx1"/>
                            </a:solidFill>
                            <a:latin typeface="Bickley Script LET" pitchFamily="2" charset="0"/>
                            <a:ea typeface="新細明體" pitchFamily="18" charset="-120"/>
                          </a:defRPr>
                        </a:lvl4pPr>
                        <a:lvl5pPr marL="2057400" indent="-228600" eaLnBrk="0" hangingPunct="0">
                          <a:defRPr kumimoji="1">
                            <a:solidFill>
                              <a:schemeClr val="tx1"/>
                            </a:solidFill>
                            <a:latin typeface="Bickley Script LET" pitchFamily="2" charset="0"/>
                            <a:ea typeface="新細明體" pitchFamily="18" charset="-120"/>
                          </a:defRPr>
                        </a:lvl5pPr>
                        <a:lvl6pPr marL="2514600" indent="-228600" algn="ctr" eaLnBrk="0" fontAlgn="base" hangingPunct="0">
                          <a:spcBef>
                            <a:spcPct val="0"/>
                          </a:spcBef>
                          <a:spcAft>
                            <a:spcPct val="0"/>
                          </a:spcAft>
                          <a:defRPr kumimoji="1">
                            <a:solidFill>
                              <a:schemeClr val="tx1"/>
                            </a:solidFill>
                            <a:latin typeface="Bickley Script LET" pitchFamily="2" charset="0"/>
                            <a:ea typeface="新細明體" pitchFamily="18" charset="-120"/>
                          </a:defRPr>
                        </a:lvl6pPr>
                        <a:lvl7pPr marL="2971800" indent="-228600" algn="ctr" eaLnBrk="0" fontAlgn="base" hangingPunct="0">
                          <a:spcBef>
                            <a:spcPct val="0"/>
                          </a:spcBef>
                          <a:spcAft>
                            <a:spcPct val="0"/>
                          </a:spcAft>
                          <a:defRPr kumimoji="1">
                            <a:solidFill>
                              <a:schemeClr val="tx1"/>
                            </a:solidFill>
                            <a:latin typeface="Bickley Script LET" pitchFamily="2" charset="0"/>
                            <a:ea typeface="新細明體" pitchFamily="18" charset="-120"/>
                          </a:defRPr>
                        </a:lvl7pPr>
                        <a:lvl8pPr marL="3429000" indent="-228600" algn="ctr" eaLnBrk="0" fontAlgn="base" hangingPunct="0">
                          <a:spcBef>
                            <a:spcPct val="0"/>
                          </a:spcBef>
                          <a:spcAft>
                            <a:spcPct val="0"/>
                          </a:spcAft>
                          <a:defRPr kumimoji="1">
                            <a:solidFill>
                              <a:schemeClr val="tx1"/>
                            </a:solidFill>
                            <a:latin typeface="Bickley Script LET" pitchFamily="2" charset="0"/>
                            <a:ea typeface="新細明體" pitchFamily="18" charset="-120"/>
                          </a:defRPr>
                        </a:lvl8pPr>
                        <a:lvl9pPr marL="3886200" indent="-228600" algn="ctr" eaLnBrk="0" fontAlgn="base" hangingPunct="0">
                          <a:spcBef>
                            <a:spcPct val="0"/>
                          </a:spcBef>
                          <a:spcAft>
                            <a:spcPct val="0"/>
                          </a:spcAft>
                          <a:defRPr kumimoji="1">
                            <a:solidFill>
                              <a:schemeClr val="tx1"/>
                            </a:solidFill>
                            <a:latin typeface="Bickley Script LET" pitchFamily="2" charset="0"/>
                            <a:ea typeface="新細明體" pitchFamily="18" charset="-120"/>
                          </a:defRPr>
                        </a:lvl9pPr>
                      </a:lstStyle>
                      <a:p>
                        <a:pPr algn="l" eaLnBrk="1" hangingPunct="1"/>
                        <a:r>
                          <a:rPr lang="zh-TW" altLang="en-US">
                            <a:latin typeface="Times New Roman" pitchFamily="18" charset="0"/>
                          </a:rPr>
                          <a:t>迷你電腦</a:t>
                        </a:r>
                        <a:endParaRPr lang="zh-TW" altLang="en-US">
                          <a:latin typeface="Arial" pitchFamily="34" charset="0"/>
                        </a:endParaRPr>
                      </a:p>
                    </p:txBody>
                  </p:sp>
                  <p:sp>
                    <p:nvSpPr>
                      <p:cNvPr id="16418" name="Oval 21"/>
                      <p:cNvSpPr>
                        <a:spLocks noChangeArrowheads="1"/>
                      </p:cNvSpPr>
                      <p:nvPr/>
                    </p:nvSpPr>
                    <p:spPr bwMode="auto">
                      <a:xfrm>
                        <a:off x="2943" y="2091"/>
                        <a:ext cx="93" cy="88"/>
                      </a:xfrm>
                      <a:prstGeom prst="ellipse">
                        <a:avLst/>
                      </a:prstGeom>
                      <a:solidFill>
                        <a:srgbClr val="000000"/>
                      </a:solidFill>
                      <a:ln w="9525">
                        <a:solidFill>
                          <a:srgbClr val="000000"/>
                        </a:solidFill>
                        <a:round/>
                        <a:headEnd/>
                        <a:tailEnd/>
                      </a:ln>
                    </p:spPr>
                    <p:txBody>
                      <a:bodyPr/>
                      <a:lstStyle/>
                      <a:p>
                        <a:endParaRPr lang="zh-TW" altLang="en-US"/>
                      </a:p>
                    </p:txBody>
                  </p:sp>
                </p:grpSp>
              </p:grpSp>
              <p:sp>
                <p:nvSpPr>
                  <p:cNvPr id="16409" name="Line 22"/>
                  <p:cNvSpPr>
                    <a:spLocks noChangeShapeType="1"/>
                  </p:cNvSpPr>
                  <p:nvPr/>
                </p:nvSpPr>
                <p:spPr bwMode="auto">
                  <a:xfrm>
                    <a:off x="3016" y="2024"/>
                    <a:ext cx="676" cy="79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16410" name="Line 23"/>
                  <p:cNvSpPr>
                    <a:spLocks noChangeShapeType="1"/>
                  </p:cNvSpPr>
                  <p:nvPr/>
                </p:nvSpPr>
                <p:spPr bwMode="auto">
                  <a:xfrm>
                    <a:off x="2187" y="2832"/>
                    <a:ext cx="3433"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16411" name="Text Box 24"/>
                  <p:cNvSpPr txBox="1">
                    <a:spLocks noChangeArrowheads="1"/>
                  </p:cNvSpPr>
                  <p:nvPr/>
                </p:nvSpPr>
                <p:spPr bwMode="auto">
                  <a:xfrm>
                    <a:off x="1447" y="2700"/>
                    <a:ext cx="740"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Bickley Script LET" pitchFamily="2" charset="0"/>
                        <a:ea typeface="新細明體" pitchFamily="18" charset="-120"/>
                      </a:defRPr>
                    </a:lvl1pPr>
                    <a:lvl2pPr marL="742950" indent="-285750" eaLnBrk="0" hangingPunct="0">
                      <a:defRPr kumimoji="1">
                        <a:solidFill>
                          <a:schemeClr val="tx1"/>
                        </a:solidFill>
                        <a:latin typeface="Bickley Script LET" pitchFamily="2" charset="0"/>
                        <a:ea typeface="新細明體" pitchFamily="18" charset="-120"/>
                      </a:defRPr>
                    </a:lvl2pPr>
                    <a:lvl3pPr marL="1143000" indent="-228600" eaLnBrk="0" hangingPunct="0">
                      <a:defRPr kumimoji="1">
                        <a:solidFill>
                          <a:schemeClr val="tx1"/>
                        </a:solidFill>
                        <a:latin typeface="Bickley Script LET" pitchFamily="2" charset="0"/>
                        <a:ea typeface="新細明體" pitchFamily="18" charset="-120"/>
                      </a:defRPr>
                    </a:lvl3pPr>
                    <a:lvl4pPr marL="1600200" indent="-228600" eaLnBrk="0" hangingPunct="0">
                      <a:defRPr kumimoji="1">
                        <a:solidFill>
                          <a:schemeClr val="tx1"/>
                        </a:solidFill>
                        <a:latin typeface="Bickley Script LET" pitchFamily="2" charset="0"/>
                        <a:ea typeface="新細明體" pitchFamily="18" charset="-120"/>
                      </a:defRPr>
                    </a:lvl4pPr>
                    <a:lvl5pPr marL="2057400" indent="-228600" eaLnBrk="0" hangingPunct="0">
                      <a:defRPr kumimoji="1">
                        <a:solidFill>
                          <a:schemeClr val="tx1"/>
                        </a:solidFill>
                        <a:latin typeface="Bickley Script LET" pitchFamily="2" charset="0"/>
                        <a:ea typeface="新細明體" pitchFamily="18" charset="-120"/>
                      </a:defRPr>
                    </a:lvl5pPr>
                    <a:lvl6pPr marL="2514600" indent="-228600" algn="ctr" eaLnBrk="0" fontAlgn="base" hangingPunct="0">
                      <a:spcBef>
                        <a:spcPct val="0"/>
                      </a:spcBef>
                      <a:spcAft>
                        <a:spcPct val="0"/>
                      </a:spcAft>
                      <a:defRPr kumimoji="1">
                        <a:solidFill>
                          <a:schemeClr val="tx1"/>
                        </a:solidFill>
                        <a:latin typeface="Bickley Script LET" pitchFamily="2" charset="0"/>
                        <a:ea typeface="新細明體" pitchFamily="18" charset="-120"/>
                      </a:defRPr>
                    </a:lvl6pPr>
                    <a:lvl7pPr marL="2971800" indent="-228600" algn="ctr" eaLnBrk="0" fontAlgn="base" hangingPunct="0">
                      <a:spcBef>
                        <a:spcPct val="0"/>
                      </a:spcBef>
                      <a:spcAft>
                        <a:spcPct val="0"/>
                      </a:spcAft>
                      <a:defRPr kumimoji="1">
                        <a:solidFill>
                          <a:schemeClr val="tx1"/>
                        </a:solidFill>
                        <a:latin typeface="Bickley Script LET" pitchFamily="2" charset="0"/>
                        <a:ea typeface="新細明體" pitchFamily="18" charset="-120"/>
                      </a:defRPr>
                    </a:lvl7pPr>
                    <a:lvl8pPr marL="3429000" indent="-228600" algn="ctr" eaLnBrk="0" fontAlgn="base" hangingPunct="0">
                      <a:spcBef>
                        <a:spcPct val="0"/>
                      </a:spcBef>
                      <a:spcAft>
                        <a:spcPct val="0"/>
                      </a:spcAft>
                      <a:defRPr kumimoji="1">
                        <a:solidFill>
                          <a:schemeClr val="tx1"/>
                        </a:solidFill>
                        <a:latin typeface="Bickley Script LET" pitchFamily="2" charset="0"/>
                        <a:ea typeface="新細明體" pitchFamily="18" charset="-120"/>
                      </a:defRPr>
                    </a:lvl8pPr>
                    <a:lvl9pPr marL="3886200" indent="-228600" algn="ctr" eaLnBrk="0" fontAlgn="base" hangingPunct="0">
                      <a:spcBef>
                        <a:spcPct val="0"/>
                      </a:spcBef>
                      <a:spcAft>
                        <a:spcPct val="0"/>
                      </a:spcAft>
                      <a:defRPr kumimoji="1">
                        <a:solidFill>
                          <a:schemeClr val="tx1"/>
                        </a:solidFill>
                        <a:latin typeface="Bickley Script LET" pitchFamily="2" charset="0"/>
                        <a:ea typeface="新細明體" pitchFamily="18" charset="-120"/>
                      </a:defRPr>
                    </a:lvl9pPr>
                  </a:lstStyle>
                  <a:p>
                    <a:pPr algn="l" eaLnBrk="1" hangingPunct="1"/>
                    <a:r>
                      <a:rPr lang="zh-TW" altLang="en-US">
                        <a:latin typeface="Times New Roman" pitchFamily="18" charset="0"/>
                      </a:rPr>
                      <a:t>個人電腦</a:t>
                    </a:r>
                    <a:endParaRPr lang="zh-TW" altLang="en-US">
                      <a:latin typeface="Arial" pitchFamily="34" charset="0"/>
                    </a:endParaRPr>
                  </a:p>
                </p:txBody>
              </p:sp>
              <p:sp>
                <p:nvSpPr>
                  <p:cNvPr id="16412" name="Oval 25"/>
                  <p:cNvSpPr>
                    <a:spLocks noChangeArrowheads="1"/>
                  </p:cNvSpPr>
                  <p:nvPr/>
                </p:nvSpPr>
                <p:spPr bwMode="auto">
                  <a:xfrm>
                    <a:off x="3676" y="2795"/>
                    <a:ext cx="92" cy="89"/>
                  </a:xfrm>
                  <a:prstGeom prst="ellipse">
                    <a:avLst/>
                  </a:prstGeom>
                  <a:solidFill>
                    <a:srgbClr val="000000"/>
                  </a:solidFill>
                  <a:ln w="9525">
                    <a:solidFill>
                      <a:srgbClr val="000000"/>
                    </a:solidFill>
                    <a:round/>
                    <a:headEnd/>
                    <a:tailEnd/>
                  </a:ln>
                </p:spPr>
                <p:txBody>
                  <a:bodyPr/>
                  <a:lstStyle/>
                  <a:p>
                    <a:endParaRPr lang="zh-TW" altLang="en-US"/>
                  </a:p>
                </p:txBody>
              </p:sp>
            </p:grpSp>
            <p:sp>
              <p:nvSpPr>
                <p:cNvPr id="16407" name="Text Box 26"/>
                <p:cNvSpPr txBox="1">
                  <a:spLocks noChangeArrowheads="1"/>
                </p:cNvSpPr>
                <p:nvPr/>
              </p:nvSpPr>
              <p:spPr bwMode="auto">
                <a:xfrm>
                  <a:off x="2465" y="2832"/>
                  <a:ext cx="2592" cy="7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Bickley Script LET" pitchFamily="2" charset="0"/>
                      <a:ea typeface="新細明體" pitchFamily="18" charset="-120"/>
                    </a:defRPr>
                  </a:lvl1pPr>
                  <a:lvl2pPr marL="742950" indent="-285750" eaLnBrk="0" hangingPunct="0">
                    <a:defRPr kumimoji="1">
                      <a:solidFill>
                        <a:schemeClr val="tx1"/>
                      </a:solidFill>
                      <a:latin typeface="Bickley Script LET" pitchFamily="2" charset="0"/>
                      <a:ea typeface="新細明體" pitchFamily="18" charset="-120"/>
                    </a:defRPr>
                  </a:lvl2pPr>
                  <a:lvl3pPr marL="1143000" indent="-228600" eaLnBrk="0" hangingPunct="0">
                    <a:defRPr kumimoji="1">
                      <a:solidFill>
                        <a:schemeClr val="tx1"/>
                      </a:solidFill>
                      <a:latin typeface="Bickley Script LET" pitchFamily="2" charset="0"/>
                      <a:ea typeface="新細明體" pitchFamily="18" charset="-120"/>
                    </a:defRPr>
                  </a:lvl3pPr>
                  <a:lvl4pPr marL="1600200" indent="-228600" eaLnBrk="0" hangingPunct="0">
                    <a:defRPr kumimoji="1">
                      <a:solidFill>
                        <a:schemeClr val="tx1"/>
                      </a:solidFill>
                      <a:latin typeface="Bickley Script LET" pitchFamily="2" charset="0"/>
                      <a:ea typeface="新細明體" pitchFamily="18" charset="-120"/>
                    </a:defRPr>
                  </a:lvl4pPr>
                  <a:lvl5pPr marL="2057400" indent="-228600" eaLnBrk="0" hangingPunct="0">
                    <a:defRPr kumimoji="1">
                      <a:solidFill>
                        <a:schemeClr val="tx1"/>
                      </a:solidFill>
                      <a:latin typeface="Bickley Script LET" pitchFamily="2" charset="0"/>
                      <a:ea typeface="新細明體" pitchFamily="18" charset="-120"/>
                    </a:defRPr>
                  </a:lvl5pPr>
                  <a:lvl6pPr marL="2514600" indent="-228600" algn="ctr" eaLnBrk="0" fontAlgn="base" hangingPunct="0">
                    <a:spcBef>
                      <a:spcPct val="0"/>
                    </a:spcBef>
                    <a:spcAft>
                      <a:spcPct val="0"/>
                    </a:spcAft>
                    <a:defRPr kumimoji="1">
                      <a:solidFill>
                        <a:schemeClr val="tx1"/>
                      </a:solidFill>
                      <a:latin typeface="Bickley Script LET" pitchFamily="2" charset="0"/>
                      <a:ea typeface="新細明體" pitchFamily="18" charset="-120"/>
                    </a:defRPr>
                  </a:lvl6pPr>
                  <a:lvl7pPr marL="2971800" indent="-228600" algn="ctr" eaLnBrk="0" fontAlgn="base" hangingPunct="0">
                    <a:spcBef>
                      <a:spcPct val="0"/>
                    </a:spcBef>
                    <a:spcAft>
                      <a:spcPct val="0"/>
                    </a:spcAft>
                    <a:defRPr kumimoji="1">
                      <a:solidFill>
                        <a:schemeClr val="tx1"/>
                      </a:solidFill>
                      <a:latin typeface="Bickley Script LET" pitchFamily="2" charset="0"/>
                      <a:ea typeface="新細明體" pitchFamily="18" charset="-120"/>
                    </a:defRPr>
                  </a:lvl7pPr>
                  <a:lvl8pPr marL="3429000" indent="-228600" algn="ctr" eaLnBrk="0" fontAlgn="base" hangingPunct="0">
                    <a:spcBef>
                      <a:spcPct val="0"/>
                    </a:spcBef>
                    <a:spcAft>
                      <a:spcPct val="0"/>
                    </a:spcAft>
                    <a:defRPr kumimoji="1">
                      <a:solidFill>
                        <a:schemeClr val="tx1"/>
                      </a:solidFill>
                      <a:latin typeface="Bickley Script LET" pitchFamily="2" charset="0"/>
                      <a:ea typeface="新細明體" pitchFamily="18" charset="-120"/>
                    </a:defRPr>
                  </a:lvl8pPr>
                  <a:lvl9pPr marL="3886200" indent="-228600" algn="ctr" eaLnBrk="0" fontAlgn="base" hangingPunct="0">
                    <a:spcBef>
                      <a:spcPct val="0"/>
                    </a:spcBef>
                    <a:spcAft>
                      <a:spcPct val="0"/>
                    </a:spcAft>
                    <a:defRPr kumimoji="1">
                      <a:solidFill>
                        <a:schemeClr val="tx1"/>
                      </a:solidFill>
                      <a:latin typeface="Bickley Script LET" pitchFamily="2" charset="0"/>
                      <a:ea typeface="新細明體" pitchFamily="18" charset="-120"/>
                    </a:defRPr>
                  </a:lvl9pPr>
                </a:lstStyle>
                <a:p>
                  <a:pPr algn="l" eaLnBrk="1" hangingPunct="1"/>
                  <a:r>
                    <a:rPr lang="zh-TW" altLang="en-US" sz="1600">
                      <a:latin typeface="Times New Roman" pitchFamily="18" charset="0"/>
                    </a:rPr>
                    <a:t>無軟體 編譯器  </a:t>
                  </a:r>
                </a:p>
                <a:p>
                  <a:pPr algn="l" eaLnBrk="1" hangingPunct="1"/>
                  <a:r>
                    <a:rPr lang="zh-TW" altLang="en-US" sz="1600">
                      <a:latin typeface="Times New Roman" pitchFamily="18" charset="0"/>
                    </a:rPr>
                    <a:t>                         交談式       多處理器</a:t>
                  </a:r>
                </a:p>
                <a:p>
                  <a:pPr algn="l" eaLnBrk="1" hangingPunct="1"/>
                  <a:r>
                    <a:rPr lang="zh-TW" altLang="en-US" sz="1600">
                      <a:latin typeface="Times New Roman" pitchFamily="18" charset="0"/>
                    </a:rPr>
                    <a:t>                             多使用者</a:t>
                  </a:r>
                </a:p>
                <a:p>
                  <a:pPr algn="l" eaLnBrk="1" hangingPunct="1"/>
                  <a:r>
                    <a:rPr lang="zh-TW" altLang="en-US" sz="1600">
                      <a:latin typeface="Times New Roman" pitchFamily="18" charset="0"/>
                    </a:rPr>
                    <a:t>                                                    網路                              </a:t>
                  </a:r>
                </a:p>
                <a:p>
                  <a:pPr algn="l" eaLnBrk="1" hangingPunct="1"/>
                  <a:r>
                    <a:rPr lang="zh-TW" altLang="en-US" sz="1600">
                      <a:latin typeface="Times New Roman" pitchFamily="18" charset="0"/>
                    </a:rPr>
                    <a:t>                                                            </a:t>
                  </a:r>
                  <a:r>
                    <a:rPr lang="en-US" altLang="zh-TW" sz="1600">
                      <a:latin typeface="Times New Roman" pitchFamily="18" charset="0"/>
                    </a:rPr>
                    <a:t>UNIX</a:t>
                  </a:r>
                  <a:endParaRPr lang="en-US" altLang="zh-TW" sz="1600">
                    <a:latin typeface="Arial" pitchFamily="34" charset="0"/>
                  </a:endParaRPr>
                </a:p>
              </p:txBody>
            </p:sp>
          </p:grpSp>
          <p:sp>
            <p:nvSpPr>
              <p:cNvPr id="16402" name="Line 27"/>
              <p:cNvSpPr>
                <a:spLocks noChangeShapeType="1"/>
              </p:cNvSpPr>
              <p:nvPr/>
            </p:nvSpPr>
            <p:spPr bwMode="auto">
              <a:xfrm flipV="1">
                <a:off x="3020" y="3554"/>
                <a:ext cx="2612" cy="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16403" name="Text Box 28"/>
              <p:cNvSpPr txBox="1">
                <a:spLocks noChangeArrowheads="1"/>
              </p:cNvSpPr>
              <p:nvPr/>
            </p:nvSpPr>
            <p:spPr bwMode="auto">
              <a:xfrm>
                <a:off x="2109" y="3434"/>
                <a:ext cx="911"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Bickley Script LET" pitchFamily="2" charset="0"/>
                    <a:ea typeface="新細明體" pitchFamily="18" charset="-120"/>
                  </a:defRPr>
                </a:lvl1pPr>
                <a:lvl2pPr marL="742950" indent="-285750" eaLnBrk="0" hangingPunct="0">
                  <a:defRPr kumimoji="1">
                    <a:solidFill>
                      <a:schemeClr val="tx1"/>
                    </a:solidFill>
                    <a:latin typeface="Bickley Script LET" pitchFamily="2" charset="0"/>
                    <a:ea typeface="新細明體" pitchFamily="18" charset="-120"/>
                  </a:defRPr>
                </a:lvl2pPr>
                <a:lvl3pPr marL="1143000" indent="-228600" eaLnBrk="0" hangingPunct="0">
                  <a:defRPr kumimoji="1">
                    <a:solidFill>
                      <a:schemeClr val="tx1"/>
                    </a:solidFill>
                    <a:latin typeface="Bickley Script LET" pitchFamily="2" charset="0"/>
                    <a:ea typeface="新細明體" pitchFamily="18" charset="-120"/>
                  </a:defRPr>
                </a:lvl3pPr>
                <a:lvl4pPr marL="1600200" indent="-228600" eaLnBrk="0" hangingPunct="0">
                  <a:defRPr kumimoji="1">
                    <a:solidFill>
                      <a:schemeClr val="tx1"/>
                    </a:solidFill>
                    <a:latin typeface="Bickley Script LET" pitchFamily="2" charset="0"/>
                    <a:ea typeface="新細明體" pitchFamily="18" charset="-120"/>
                  </a:defRPr>
                </a:lvl4pPr>
                <a:lvl5pPr marL="2057400" indent="-228600" eaLnBrk="0" hangingPunct="0">
                  <a:defRPr kumimoji="1">
                    <a:solidFill>
                      <a:schemeClr val="tx1"/>
                    </a:solidFill>
                    <a:latin typeface="Bickley Script LET" pitchFamily="2" charset="0"/>
                    <a:ea typeface="新細明體" pitchFamily="18" charset="-120"/>
                  </a:defRPr>
                </a:lvl5pPr>
                <a:lvl6pPr marL="2514600" indent="-228600" algn="ctr" eaLnBrk="0" fontAlgn="base" hangingPunct="0">
                  <a:spcBef>
                    <a:spcPct val="0"/>
                  </a:spcBef>
                  <a:spcAft>
                    <a:spcPct val="0"/>
                  </a:spcAft>
                  <a:defRPr kumimoji="1">
                    <a:solidFill>
                      <a:schemeClr val="tx1"/>
                    </a:solidFill>
                    <a:latin typeface="Bickley Script LET" pitchFamily="2" charset="0"/>
                    <a:ea typeface="新細明體" pitchFamily="18" charset="-120"/>
                  </a:defRPr>
                </a:lvl6pPr>
                <a:lvl7pPr marL="2971800" indent="-228600" algn="ctr" eaLnBrk="0" fontAlgn="base" hangingPunct="0">
                  <a:spcBef>
                    <a:spcPct val="0"/>
                  </a:spcBef>
                  <a:spcAft>
                    <a:spcPct val="0"/>
                  </a:spcAft>
                  <a:defRPr kumimoji="1">
                    <a:solidFill>
                      <a:schemeClr val="tx1"/>
                    </a:solidFill>
                    <a:latin typeface="Bickley Script LET" pitchFamily="2" charset="0"/>
                    <a:ea typeface="新細明體" pitchFamily="18" charset="-120"/>
                  </a:defRPr>
                </a:lvl7pPr>
                <a:lvl8pPr marL="3429000" indent="-228600" algn="ctr" eaLnBrk="0" fontAlgn="base" hangingPunct="0">
                  <a:spcBef>
                    <a:spcPct val="0"/>
                  </a:spcBef>
                  <a:spcAft>
                    <a:spcPct val="0"/>
                  </a:spcAft>
                  <a:defRPr kumimoji="1">
                    <a:solidFill>
                      <a:schemeClr val="tx1"/>
                    </a:solidFill>
                    <a:latin typeface="Bickley Script LET" pitchFamily="2" charset="0"/>
                    <a:ea typeface="新細明體" pitchFamily="18" charset="-120"/>
                  </a:defRPr>
                </a:lvl8pPr>
                <a:lvl9pPr marL="3886200" indent="-228600" algn="ctr" eaLnBrk="0" fontAlgn="base" hangingPunct="0">
                  <a:spcBef>
                    <a:spcPct val="0"/>
                  </a:spcBef>
                  <a:spcAft>
                    <a:spcPct val="0"/>
                  </a:spcAft>
                  <a:defRPr kumimoji="1">
                    <a:solidFill>
                      <a:schemeClr val="tx1"/>
                    </a:solidFill>
                    <a:latin typeface="Bickley Script LET" pitchFamily="2" charset="0"/>
                    <a:ea typeface="新細明體" pitchFamily="18" charset="-120"/>
                  </a:defRPr>
                </a:lvl9pPr>
              </a:lstStyle>
              <a:p>
                <a:pPr algn="l" eaLnBrk="1" hangingPunct="1"/>
                <a:r>
                  <a:rPr lang="zh-TW" altLang="en-US">
                    <a:latin typeface="Times New Roman" pitchFamily="18" charset="0"/>
                  </a:rPr>
                  <a:t>手持式電腦</a:t>
                </a:r>
                <a:endParaRPr lang="zh-TW" altLang="en-US">
                  <a:latin typeface="Arial" pitchFamily="34" charset="0"/>
                </a:endParaRPr>
              </a:p>
            </p:txBody>
          </p:sp>
          <p:sp>
            <p:nvSpPr>
              <p:cNvPr id="16404" name="Line 29"/>
              <p:cNvSpPr>
                <a:spLocks noChangeShapeType="1"/>
              </p:cNvSpPr>
              <p:nvPr/>
            </p:nvSpPr>
            <p:spPr bwMode="auto">
              <a:xfrm>
                <a:off x="3742" y="2750"/>
                <a:ext cx="743" cy="77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16405" name="Oval 30"/>
              <p:cNvSpPr>
                <a:spLocks noChangeArrowheads="1"/>
              </p:cNvSpPr>
              <p:nvPr/>
            </p:nvSpPr>
            <p:spPr bwMode="auto">
              <a:xfrm>
                <a:off x="4478" y="3515"/>
                <a:ext cx="93" cy="88"/>
              </a:xfrm>
              <a:prstGeom prst="ellipse">
                <a:avLst/>
              </a:prstGeom>
              <a:solidFill>
                <a:srgbClr val="000000"/>
              </a:solidFill>
              <a:ln w="9525">
                <a:solidFill>
                  <a:srgbClr val="000000"/>
                </a:solidFill>
                <a:round/>
                <a:headEnd/>
                <a:tailEnd/>
              </a:ln>
            </p:spPr>
            <p:txBody>
              <a:bodyPr/>
              <a:lstStyle/>
              <a:p>
                <a:endParaRPr lang="zh-TW" altLang="en-US"/>
              </a:p>
            </p:txBody>
          </p:sp>
        </p:grpSp>
      </p:grpSp>
      <p:sp>
        <p:nvSpPr>
          <p:cNvPr id="16391" name="矩形 33"/>
          <p:cNvSpPr>
            <a:spLocks noChangeArrowheads="1"/>
          </p:cNvSpPr>
          <p:nvPr/>
        </p:nvSpPr>
        <p:spPr bwMode="auto">
          <a:xfrm>
            <a:off x="6084890" y="1916115"/>
            <a:ext cx="1214437"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TW" altLang="en-US" sz="1600">
                <a:latin typeface="Times New Roman" pitchFamily="18" charset="0"/>
              </a:rPr>
              <a:t>虛擬機器</a:t>
            </a:r>
          </a:p>
        </p:txBody>
      </p:sp>
      <p:sp>
        <p:nvSpPr>
          <p:cNvPr id="16392" name="矩形 33"/>
          <p:cNvSpPr>
            <a:spLocks noChangeArrowheads="1"/>
          </p:cNvSpPr>
          <p:nvPr/>
        </p:nvSpPr>
        <p:spPr bwMode="auto">
          <a:xfrm>
            <a:off x="6956427" y="1916113"/>
            <a:ext cx="128746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TW" altLang="en-US" sz="1600">
                <a:solidFill>
                  <a:srgbClr val="FF0000"/>
                </a:solidFill>
                <a:latin typeface="Times New Roman" pitchFamily="18" charset="0"/>
              </a:rPr>
              <a:t>虛擬化</a:t>
            </a:r>
            <a:endParaRPr lang="en-US" altLang="zh-TW" sz="1600">
              <a:solidFill>
                <a:srgbClr val="FF0000"/>
              </a:solidFill>
              <a:latin typeface="Times New Roman" pitchFamily="18" charset="0"/>
            </a:endParaRPr>
          </a:p>
          <a:p>
            <a:r>
              <a:rPr lang="en-US" altLang="zh-TW" sz="1600">
                <a:solidFill>
                  <a:srgbClr val="FF0000"/>
                </a:solidFill>
                <a:latin typeface="Times New Roman" pitchFamily="18" charset="0"/>
              </a:rPr>
              <a:t>virtualization</a:t>
            </a:r>
            <a:endParaRPr lang="zh-TW" altLang="en-US" sz="1600">
              <a:solidFill>
                <a:srgbClr val="FF0000"/>
              </a:solidFill>
              <a:latin typeface="Times New Roman" pitchFamily="18" charset="0"/>
            </a:endParaRPr>
          </a:p>
        </p:txBody>
      </p:sp>
      <p:sp>
        <p:nvSpPr>
          <p:cNvPr id="16393" name="矩形 33"/>
          <p:cNvSpPr>
            <a:spLocks noChangeArrowheads="1"/>
          </p:cNvSpPr>
          <p:nvPr/>
        </p:nvSpPr>
        <p:spPr bwMode="auto">
          <a:xfrm>
            <a:off x="6372225" y="3068640"/>
            <a:ext cx="1214438"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TW" altLang="en-US" sz="1600">
                <a:latin typeface="Times New Roman" pitchFamily="18" charset="0"/>
              </a:rPr>
              <a:t>虛擬機器</a:t>
            </a:r>
          </a:p>
        </p:txBody>
      </p:sp>
      <p:sp>
        <p:nvSpPr>
          <p:cNvPr id="16394" name="矩形 33"/>
          <p:cNvSpPr>
            <a:spLocks noChangeArrowheads="1"/>
          </p:cNvSpPr>
          <p:nvPr/>
        </p:nvSpPr>
        <p:spPr bwMode="auto">
          <a:xfrm>
            <a:off x="6875465" y="4365625"/>
            <a:ext cx="1214437"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TW" altLang="en-US" sz="1600">
                <a:latin typeface="Times New Roman" pitchFamily="18" charset="0"/>
              </a:rPr>
              <a:t>虛擬機器</a:t>
            </a:r>
          </a:p>
        </p:txBody>
      </p:sp>
      <p:sp>
        <p:nvSpPr>
          <p:cNvPr id="16395" name="矩形 33"/>
          <p:cNvSpPr>
            <a:spLocks noChangeArrowheads="1"/>
          </p:cNvSpPr>
          <p:nvPr/>
        </p:nvSpPr>
        <p:spPr bwMode="auto">
          <a:xfrm>
            <a:off x="7235825" y="5661025"/>
            <a:ext cx="121443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TW" altLang="en-US" sz="1600">
                <a:latin typeface="Times New Roman" pitchFamily="18" charset="0"/>
              </a:rPr>
              <a:t>虛擬機器</a:t>
            </a:r>
          </a:p>
        </p:txBody>
      </p:sp>
      <p:sp>
        <p:nvSpPr>
          <p:cNvPr id="42" name="爆炸 1 41"/>
          <p:cNvSpPr>
            <a:spLocks noChangeArrowheads="1"/>
          </p:cNvSpPr>
          <p:nvPr/>
        </p:nvSpPr>
        <p:spPr bwMode="auto">
          <a:xfrm>
            <a:off x="6516216" y="1098550"/>
            <a:ext cx="2887662" cy="5759450"/>
          </a:xfrm>
          <a:prstGeom prst="irregularSeal1">
            <a:avLst/>
          </a:prstGeom>
          <a:solidFill>
            <a:srgbClr val="FFFF00"/>
          </a:solidFill>
          <a:ln w="0" algn="ctr">
            <a:solidFill>
              <a:srgbClr val="000000"/>
            </a:solidFill>
            <a:round/>
            <a:headEnd/>
            <a:tailEnd/>
          </a:ln>
        </p:spPr>
        <p:txBody>
          <a:bodyPr anchor="ctr"/>
          <a:lstStyle/>
          <a:p>
            <a:r>
              <a:rPr lang="en-US" altLang="zh-TW" sz="2800" dirty="0">
                <a:solidFill>
                  <a:srgbClr val="3333FF"/>
                </a:solidFill>
                <a:latin typeface="Arial Rounded MT Bold" pitchFamily="34" charset="0"/>
              </a:rPr>
              <a:t>Cloud OS?</a:t>
            </a:r>
            <a:endParaRPr lang="zh-TW" altLang="en-US" sz="2800" dirty="0">
              <a:solidFill>
                <a:srgbClr val="3333FF"/>
              </a:solidFill>
              <a:latin typeface="Arial Rounded MT Bold" pitchFamily="34" charset="0"/>
            </a:endParaRPr>
          </a:p>
        </p:txBody>
      </p:sp>
      <p:sp>
        <p:nvSpPr>
          <p:cNvPr id="16397" name="矩形 33"/>
          <p:cNvSpPr>
            <a:spLocks noChangeArrowheads="1"/>
          </p:cNvSpPr>
          <p:nvPr/>
        </p:nvSpPr>
        <p:spPr bwMode="auto">
          <a:xfrm>
            <a:off x="7777165" y="5867400"/>
            <a:ext cx="12858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TW" altLang="en-US" sz="1600">
                <a:solidFill>
                  <a:srgbClr val="FF0000"/>
                </a:solidFill>
                <a:latin typeface="Times New Roman" pitchFamily="18" charset="0"/>
              </a:rPr>
              <a:t>虛擬化</a:t>
            </a:r>
            <a:endParaRPr lang="en-US" altLang="zh-TW" sz="1600">
              <a:solidFill>
                <a:srgbClr val="FF0000"/>
              </a:solidFill>
              <a:latin typeface="Times New Roman" pitchFamily="18" charset="0"/>
            </a:endParaRPr>
          </a:p>
          <a:p>
            <a:r>
              <a:rPr lang="en-US" altLang="zh-TW" sz="1600">
                <a:solidFill>
                  <a:srgbClr val="FF0000"/>
                </a:solidFill>
                <a:latin typeface="Times New Roman" pitchFamily="18" charset="0"/>
              </a:rPr>
              <a:t>virtualization</a:t>
            </a:r>
            <a:endParaRPr lang="zh-TW" altLang="en-US" sz="1600">
              <a:solidFill>
                <a:srgbClr val="FF0000"/>
              </a:solidFill>
              <a:latin typeface="Times New Roman" pitchFamily="18" charset="0"/>
            </a:endParaRPr>
          </a:p>
        </p:txBody>
      </p:sp>
      <p:sp>
        <p:nvSpPr>
          <p:cNvPr id="16398" name="矩形 33"/>
          <p:cNvSpPr>
            <a:spLocks noChangeArrowheads="1"/>
          </p:cNvSpPr>
          <p:nvPr/>
        </p:nvSpPr>
        <p:spPr bwMode="auto">
          <a:xfrm>
            <a:off x="7488238" y="4768850"/>
            <a:ext cx="128746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TW" altLang="en-US" sz="1600">
                <a:solidFill>
                  <a:srgbClr val="FF0000"/>
                </a:solidFill>
                <a:latin typeface="Times New Roman" pitchFamily="18" charset="0"/>
              </a:rPr>
              <a:t>虛擬化</a:t>
            </a:r>
            <a:endParaRPr lang="en-US" altLang="zh-TW" sz="1600">
              <a:solidFill>
                <a:srgbClr val="FF0000"/>
              </a:solidFill>
              <a:latin typeface="Times New Roman" pitchFamily="18" charset="0"/>
            </a:endParaRPr>
          </a:p>
          <a:p>
            <a:r>
              <a:rPr lang="en-US" altLang="zh-TW" sz="1600">
                <a:solidFill>
                  <a:srgbClr val="FF0000"/>
                </a:solidFill>
                <a:latin typeface="Times New Roman" pitchFamily="18" charset="0"/>
              </a:rPr>
              <a:t>virtualization</a:t>
            </a:r>
            <a:endParaRPr lang="zh-TW" altLang="en-US" sz="1600">
              <a:solidFill>
                <a:srgbClr val="FF0000"/>
              </a:solidFill>
              <a:latin typeface="Times New Roman" pitchFamily="18" charset="0"/>
            </a:endParaRPr>
          </a:p>
        </p:txBody>
      </p:sp>
      <p:sp>
        <p:nvSpPr>
          <p:cNvPr id="43" name="爆炸 1 42"/>
          <p:cNvSpPr>
            <a:spLocks noChangeArrowheads="1"/>
          </p:cNvSpPr>
          <p:nvPr/>
        </p:nvSpPr>
        <p:spPr bwMode="auto">
          <a:xfrm>
            <a:off x="7015957" y="1153912"/>
            <a:ext cx="2887662" cy="5759450"/>
          </a:xfrm>
          <a:prstGeom prst="irregularSeal1">
            <a:avLst/>
          </a:prstGeom>
          <a:solidFill>
            <a:srgbClr val="FFFF00"/>
          </a:solidFill>
          <a:ln w="0" algn="ctr">
            <a:solidFill>
              <a:srgbClr val="000000"/>
            </a:solidFill>
            <a:round/>
            <a:headEnd/>
            <a:tailEnd/>
          </a:ln>
        </p:spPr>
        <p:txBody>
          <a:bodyPr anchor="ctr"/>
          <a:lstStyle/>
          <a:p>
            <a:r>
              <a:rPr lang="en-US" altLang="zh-TW" sz="2800" dirty="0" err="1">
                <a:solidFill>
                  <a:srgbClr val="3333FF"/>
                </a:solidFill>
                <a:latin typeface="Arial Rounded MT Bold" pitchFamily="34" charset="0"/>
              </a:rPr>
              <a:t>WeOS</a:t>
            </a:r>
            <a:r>
              <a:rPr lang="en-US" altLang="zh-TW" sz="2800" dirty="0">
                <a:solidFill>
                  <a:srgbClr val="3333FF"/>
                </a:solidFill>
                <a:latin typeface="Arial Rounded MT Bold" pitchFamily="34" charset="0"/>
              </a:rPr>
              <a:t>?</a:t>
            </a:r>
            <a:endParaRPr lang="zh-TW" altLang="en-US" sz="2800" dirty="0">
              <a:solidFill>
                <a:srgbClr val="3333FF"/>
              </a:solidFill>
              <a:latin typeface="Arial Rounded MT Bold" pitchFamily="34" charset="0"/>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43" grpId="0" animBg="1"/>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頁尾版面配置區 4"/>
          <p:cNvSpPr>
            <a:spLocks noGrp="1"/>
          </p:cNvSpPr>
          <p:nvPr>
            <p:ph type="ftr" sz="quarter" idx="11"/>
          </p:nvPr>
        </p:nvSpPr>
        <p:spPr/>
        <p:txBody>
          <a:bodyPr/>
          <a:lstStyle/>
          <a:p>
            <a:pPr>
              <a:defRPr/>
            </a:pPr>
            <a:r>
              <a:rPr lang="en-US" altLang="zh-TW" smtClean="0"/>
              <a:t>/67</a:t>
            </a:r>
            <a:endParaRPr lang="en-US" altLang="zh-TW"/>
          </a:p>
        </p:txBody>
      </p:sp>
      <p:sp>
        <p:nvSpPr>
          <p:cNvPr id="6" name="投影片編號版面配置區 5"/>
          <p:cNvSpPr>
            <a:spLocks noGrp="1"/>
          </p:cNvSpPr>
          <p:nvPr>
            <p:ph type="sldNum" sz="quarter" idx="12"/>
          </p:nvPr>
        </p:nvSpPr>
        <p:spPr/>
        <p:txBody>
          <a:bodyPr/>
          <a:lstStyle/>
          <a:p>
            <a:pPr>
              <a:defRPr/>
            </a:pPr>
            <a:fld id="{165FCCA7-2D15-48BD-8645-EAC18613183C}" type="slidenum">
              <a:rPr lang="en-US" altLang="zh-TW"/>
              <a:pPr>
                <a:defRPr/>
              </a:pPr>
              <a:t>15</a:t>
            </a:fld>
            <a:endParaRPr lang="en-US" altLang="zh-TW"/>
          </a:p>
        </p:txBody>
      </p:sp>
      <p:sp>
        <p:nvSpPr>
          <p:cNvPr id="17413" name="Rectangle 2"/>
          <p:cNvSpPr>
            <a:spLocks noGrp="1" noChangeArrowheads="1"/>
          </p:cNvSpPr>
          <p:nvPr>
            <p:ph type="title"/>
          </p:nvPr>
        </p:nvSpPr>
        <p:spPr/>
        <p:txBody>
          <a:bodyPr/>
          <a:lstStyle/>
          <a:p>
            <a:pPr eaLnBrk="1" hangingPunct="1"/>
            <a:r>
              <a:rPr lang="en-US" altLang="zh-TW" smtClean="0"/>
              <a:t>Chapter 1: Introduction</a:t>
            </a:r>
          </a:p>
        </p:txBody>
      </p:sp>
      <p:sp>
        <p:nvSpPr>
          <p:cNvPr id="6150" name="Rectangle 3"/>
          <p:cNvSpPr>
            <a:spLocks noGrp="1" noChangeArrowheads="1"/>
          </p:cNvSpPr>
          <p:nvPr>
            <p:ph type="body" idx="1"/>
          </p:nvPr>
        </p:nvSpPr>
        <p:spPr>
          <a:xfrm>
            <a:off x="2195513" y="1052515"/>
            <a:ext cx="4895850" cy="5329237"/>
          </a:xfrm>
        </p:spPr>
        <p:txBody>
          <a:bodyPr/>
          <a:lstStyle/>
          <a:p>
            <a:pPr eaLnBrk="1" hangingPunct="1">
              <a:defRPr/>
            </a:pPr>
            <a:r>
              <a:rPr lang="en-US" altLang="zh-TW" sz="2200" dirty="0">
                <a:solidFill>
                  <a:schemeClr val="bg1">
                    <a:lumMod val="50000"/>
                  </a:schemeClr>
                </a:solidFill>
              </a:rPr>
              <a:t>What Operating Systems Do</a:t>
            </a:r>
          </a:p>
          <a:p>
            <a:pPr eaLnBrk="1" hangingPunct="1">
              <a:defRPr/>
            </a:pPr>
            <a:r>
              <a:rPr lang="en-US" altLang="zh-TW" sz="2200" dirty="0"/>
              <a:t>Computer-System Organization</a:t>
            </a:r>
          </a:p>
          <a:p>
            <a:pPr eaLnBrk="1" hangingPunct="1">
              <a:defRPr/>
            </a:pPr>
            <a:r>
              <a:rPr lang="en-US" altLang="zh-TW" sz="2200" dirty="0">
                <a:solidFill>
                  <a:schemeClr val="bg1">
                    <a:lumMod val="50000"/>
                  </a:schemeClr>
                </a:solidFill>
              </a:rPr>
              <a:t>Computer-System Architecture</a:t>
            </a:r>
          </a:p>
          <a:p>
            <a:pPr eaLnBrk="1" hangingPunct="1">
              <a:defRPr/>
            </a:pPr>
            <a:r>
              <a:rPr lang="en-US" altLang="zh-TW" sz="2200" dirty="0">
                <a:solidFill>
                  <a:schemeClr val="bg1">
                    <a:lumMod val="50000"/>
                  </a:schemeClr>
                </a:solidFill>
              </a:rPr>
              <a:t>Operating-System Structure</a:t>
            </a:r>
          </a:p>
          <a:p>
            <a:pPr eaLnBrk="1" hangingPunct="1">
              <a:defRPr/>
            </a:pPr>
            <a:r>
              <a:rPr lang="en-US" altLang="zh-TW" sz="2200" dirty="0">
                <a:solidFill>
                  <a:schemeClr val="bg1">
                    <a:lumMod val="50000"/>
                  </a:schemeClr>
                </a:solidFill>
              </a:rPr>
              <a:t>Operating-System Operations</a:t>
            </a:r>
          </a:p>
          <a:p>
            <a:pPr eaLnBrk="1" hangingPunct="1">
              <a:defRPr/>
            </a:pPr>
            <a:r>
              <a:rPr lang="en-US" altLang="zh-TW" sz="2200" dirty="0">
                <a:solidFill>
                  <a:schemeClr val="bg1">
                    <a:lumMod val="50000"/>
                  </a:schemeClr>
                </a:solidFill>
              </a:rPr>
              <a:t>Process Management</a:t>
            </a:r>
          </a:p>
          <a:p>
            <a:pPr eaLnBrk="1" hangingPunct="1">
              <a:defRPr/>
            </a:pPr>
            <a:r>
              <a:rPr lang="en-US" altLang="zh-TW" sz="2200" dirty="0">
                <a:solidFill>
                  <a:schemeClr val="bg1">
                    <a:lumMod val="50000"/>
                  </a:schemeClr>
                </a:solidFill>
              </a:rPr>
              <a:t>Memory Management</a:t>
            </a:r>
          </a:p>
          <a:p>
            <a:pPr eaLnBrk="1" hangingPunct="1">
              <a:defRPr/>
            </a:pPr>
            <a:r>
              <a:rPr lang="en-US" altLang="zh-TW" sz="2200" dirty="0">
                <a:solidFill>
                  <a:schemeClr val="bg1">
                    <a:lumMod val="50000"/>
                  </a:schemeClr>
                </a:solidFill>
              </a:rPr>
              <a:t>Storage Management</a:t>
            </a:r>
          </a:p>
          <a:p>
            <a:pPr eaLnBrk="1" hangingPunct="1">
              <a:defRPr/>
            </a:pPr>
            <a:r>
              <a:rPr lang="en-US" altLang="zh-TW" sz="2200" dirty="0">
                <a:solidFill>
                  <a:schemeClr val="bg1">
                    <a:lumMod val="50000"/>
                  </a:schemeClr>
                </a:solidFill>
              </a:rPr>
              <a:t>Protection and Security</a:t>
            </a:r>
          </a:p>
          <a:p>
            <a:pPr eaLnBrk="1" hangingPunct="1"/>
            <a:r>
              <a:rPr lang="en-US" altLang="zh-TW" sz="2200" dirty="0">
                <a:solidFill>
                  <a:schemeClr val="bg1">
                    <a:lumMod val="50000"/>
                  </a:schemeClr>
                </a:solidFill>
              </a:rPr>
              <a:t>Kernel Data Structure</a:t>
            </a:r>
          </a:p>
          <a:p>
            <a:pPr eaLnBrk="1" hangingPunct="1">
              <a:defRPr/>
            </a:pPr>
            <a:r>
              <a:rPr lang="en-US" altLang="zh-TW" sz="2200" dirty="0">
                <a:solidFill>
                  <a:schemeClr val="bg1">
                    <a:lumMod val="50000"/>
                  </a:schemeClr>
                </a:solidFill>
              </a:rPr>
              <a:t>Computing Environments</a:t>
            </a:r>
          </a:p>
          <a:p>
            <a:pPr eaLnBrk="1" hangingPunct="1">
              <a:defRPr/>
            </a:pPr>
            <a:r>
              <a:rPr lang="en-US" altLang="zh-TW" sz="2200" dirty="0">
                <a:solidFill>
                  <a:schemeClr val="bg1">
                    <a:lumMod val="50000"/>
                  </a:schemeClr>
                </a:solidFill>
              </a:rPr>
              <a:t>Open-Source Operating Systems</a:t>
            </a:r>
          </a:p>
        </p:txBody>
      </p:sp>
    </p:spTree>
  </p:cSld>
  <p:clrMapOvr>
    <a:masterClrMapping/>
  </p:clrMapOvr>
  <p:transition spd="slow">
    <p:wip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頁尾版面配置區 4"/>
          <p:cNvSpPr>
            <a:spLocks noGrp="1"/>
          </p:cNvSpPr>
          <p:nvPr>
            <p:ph type="ftr" sz="quarter" idx="11"/>
          </p:nvPr>
        </p:nvSpPr>
        <p:spPr/>
        <p:txBody>
          <a:bodyPr/>
          <a:lstStyle/>
          <a:p>
            <a:pPr>
              <a:defRPr/>
            </a:pPr>
            <a:r>
              <a:rPr lang="en-US" altLang="zh-TW" smtClean="0"/>
              <a:t>/67</a:t>
            </a:r>
            <a:endParaRPr lang="en-US" altLang="zh-TW"/>
          </a:p>
        </p:txBody>
      </p:sp>
      <p:sp>
        <p:nvSpPr>
          <p:cNvPr id="7" name="投影片編號版面配置區 5"/>
          <p:cNvSpPr>
            <a:spLocks noGrp="1"/>
          </p:cNvSpPr>
          <p:nvPr>
            <p:ph type="sldNum" sz="quarter" idx="12"/>
          </p:nvPr>
        </p:nvSpPr>
        <p:spPr/>
        <p:txBody>
          <a:bodyPr/>
          <a:lstStyle/>
          <a:p>
            <a:pPr>
              <a:defRPr/>
            </a:pPr>
            <a:fld id="{099FB347-3E1B-45EF-ABA3-EC85C9A542DD}" type="slidenum">
              <a:rPr lang="en-US" altLang="zh-TW"/>
              <a:pPr>
                <a:defRPr/>
              </a:pPr>
              <a:t>16</a:t>
            </a:fld>
            <a:endParaRPr lang="en-US" altLang="zh-TW"/>
          </a:p>
        </p:txBody>
      </p:sp>
      <p:sp>
        <p:nvSpPr>
          <p:cNvPr id="18437" name="Rectangle 2"/>
          <p:cNvSpPr>
            <a:spLocks noGrp="1" noChangeArrowheads="1"/>
          </p:cNvSpPr>
          <p:nvPr>
            <p:ph type="title"/>
          </p:nvPr>
        </p:nvSpPr>
        <p:spPr/>
        <p:txBody>
          <a:bodyPr/>
          <a:lstStyle/>
          <a:p>
            <a:pPr eaLnBrk="1" hangingPunct="1"/>
            <a:r>
              <a:rPr lang="en-US" altLang="zh-TW" smtClean="0"/>
              <a:t>Computer System Organization</a:t>
            </a:r>
          </a:p>
        </p:txBody>
      </p:sp>
      <p:pic>
        <p:nvPicPr>
          <p:cNvPr id="18438" name="Picture 4"/>
          <p:cNvPicPr>
            <a:picLocks noChangeAspect="1" noChangeArrowheads="1"/>
          </p:cNvPicPr>
          <p:nvPr/>
        </p:nvPicPr>
        <p:blipFill>
          <a:blip r:embed="rId3">
            <a:extLst>
              <a:ext uri="{28A0092B-C50C-407E-A947-70E740481C1C}">
                <a14:useLocalDpi xmlns:a14="http://schemas.microsoft.com/office/drawing/2010/main" val="0"/>
              </a:ext>
            </a:extLst>
          </a:blip>
          <a:srcRect l="427" t="17949" r="427" b="17664"/>
          <a:stretch>
            <a:fillRect/>
          </a:stretch>
        </p:blipFill>
        <p:spPr bwMode="auto">
          <a:xfrm>
            <a:off x="241302" y="1554163"/>
            <a:ext cx="8723313" cy="4248150"/>
          </a:xfrm>
          <a:prstGeom prst="rect">
            <a:avLst/>
          </a:prstGeom>
          <a:noFill/>
          <a:ln w="38100" cmpd="dbl">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slow">
    <p:wip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頁尾版面配置區 4"/>
          <p:cNvSpPr>
            <a:spLocks noGrp="1"/>
          </p:cNvSpPr>
          <p:nvPr>
            <p:ph type="ftr" sz="quarter" idx="11"/>
          </p:nvPr>
        </p:nvSpPr>
        <p:spPr/>
        <p:txBody>
          <a:bodyPr/>
          <a:lstStyle/>
          <a:p>
            <a:pPr>
              <a:defRPr/>
            </a:pPr>
            <a:r>
              <a:rPr lang="en-US" altLang="zh-TW" smtClean="0"/>
              <a:t>/67</a:t>
            </a:r>
            <a:endParaRPr lang="en-US" altLang="zh-TW"/>
          </a:p>
        </p:txBody>
      </p:sp>
      <p:sp>
        <p:nvSpPr>
          <p:cNvPr id="6" name="投影片編號版面配置區 5"/>
          <p:cNvSpPr>
            <a:spLocks noGrp="1"/>
          </p:cNvSpPr>
          <p:nvPr>
            <p:ph type="sldNum" sz="quarter" idx="12"/>
          </p:nvPr>
        </p:nvSpPr>
        <p:spPr/>
        <p:txBody>
          <a:bodyPr/>
          <a:lstStyle/>
          <a:p>
            <a:pPr>
              <a:defRPr/>
            </a:pPr>
            <a:fld id="{2BEFA284-E166-4BD5-9DB8-875B7B8C11A7}" type="slidenum">
              <a:rPr lang="en-US" altLang="zh-TW"/>
              <a:pPr>
                <a:defRPr/>
              </a:pPr>
              <a:t>17</a:t>
            </a:fld>
            <a:endParaRPr lang="en-US" altLang="zh-TW"/>
          </a:p>
        </p:txBody>
      </p:sp>
      <p:sp>
        <p:nvSpPr>
          <p:cNvPr id="19461" name="Rectangle 2"/>
          <p:cNvSpPr>
            <a:spLocks noGrp="1" noChangeArrowheads="1"/>
          </p:cNvSpPr>
          <p:nvPr>
            <p:ph type="title"/>
          </p:nvPr>
        </p:nvSpPr>
        <p:spPr/>
        <p:txBody>
          <a:bodyPr/>
          <a:lstStyle/>
          <a:p>
            <a:pPr eaLnBrk="1" hangingPunct="1"/>
            <a:r>
              <a:rPr lang="en-US" altLang="zh-TW" smtClean="0"/>
              <a:t>Computer-System Operation (1/2)</a:t>
            </a:r>
          </a:p>
        </p:txBody>
      </p:sp>
      <p:sp>
        <p:nvSpPr>
          <p:cNvPr id="19462" name="Rectangle 3"/>
          <p:cNvSpPr>
            <a:spLocks noGrp="1" noChangeArrowheads="1"/>
          </p:cNvSpPr>
          <p:nvPr>
            <p:ph type="body" idx="1"/>
          </p:nvPr>
        </p:nvSpPr>
        <p:spPr>
          <a:xfrm>
            <a:off x="611188" y="1412877"/>
            <a:ext cx="8208962" cy="4752975"/>
          </a:xfrm>
        </p:spPr>
        <p:txBody>
          <a:bodyPr/>
          <a:lstStyle/>
          <a:p>
            <a:pPr eaLnBrk="1" hangingPunct="1"/>
            <a:r>
              <a:rPr lang="en-US" altLang="zh-TW" sz="2800"/>
              <a:t>Computer Startup</a:t>
            </a:r>
            <a:endParaRPr lang="en-US" altLang="zh-TW" sz="2800" b="1"/>
          </a:p>
          <a:p>
            <a:pPr lvl="1" eaLnBrk="1" hangingPunct="1"/>
            <a:r>
              <a:rPr lang="en-US" altLang="zh-TW" sz="2400" b="1"/>
              <a:t>bootstrap program</a:t>
            </a:r>
            <a:r>
              <a:rPr lang="en-US" altLang="zh-TW" sz="2400"/>
              <a:t> is loaded at power-up or reboot</a:t>
            </a:r>
          </a:p>
          <a:p>
            <a:pPr lvl="2" eaLnBrk="1" hangingPunct="1"/>
            <a:r>
              <a:rPr lang="en-US" altLang="zh-TW" sz="2000"/>
              <a:t>Typically stored in ROM or EPROM, generally known as </a:t>
            </a:r>
            <a:r>
              <a:rPr lang="en-US" altLang="zh-TW" sz="2000" b="1"/>
              <a:t>firmware</a:t>
            </a:r>
          </a:p>
          <a:p>
            <a:pPr lvl="2" eaLnBrk="1" hangingPunct="1"/>
            <a:r>
              <a:rPr lang="en-US" altLang="zh-TW" sz="2000"/>
              <a:t>Initializates all aspects of system</a:t>
            </a:r>
          </a:p>
          <a:p>
            <a:pPr lvl="2" eaLnBrk="1" hangingPunct="1"/>
            <a:r>
              <a:rPr lang="en-US" altLang="zh-TW" sz="2000"/>
              <a:t>Loads operating system kernel and starts execution</a:t>
            </a:r>
          </a:p>
          <a:p>
            <a:pPr eaLnBrk="1" hangingPunct="1"/>
            <a:r>
              <a:rPr lang="en-US" altLang="zh-TW" sz="2800"/>
              <a:t>One or more CPUs, device controllers connect through common bus providing access to shared memory</a:t>
            </a:r>
          </a:p>
          <a:p>
            <a:pPr eaLnBrk="1" hangingPunct="1"/>
            <a:r>
              <a:rPr lang="en-US" altLang="zh-TW" sz="2800"/>
              <a:t>Concurrent execution of CPUs and devices competing for memory cycles</a:t>
            </a:r>
          </a:p>
        </p:txBody>
      </p:sp>
    </p:spTree>
  </p:cSld>
  <p:clrMapOvr>
    <a:masterClrMapping/>
  </p:clrMapOvr>
  <p:transition spd="slow">
    <p:wip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頁尾版面配置區 4"/>
          <p:cNvSpPr>
            <a:spLocks noGrp="1"/>
          </p:cNvSpPr>
          <p:nvPr>
            <p:ph type="ftr" sz="quarter" idx="11"/>
          </p:nvPr>
        </p:nvSpPr>
        <p:spPr/>
        <p:txBody>
          <a:bodyPr/>
          <a:lstStyle/>
          <a:p>
            <a:pPr>
              <a:defRPr/>
            </a:pPr>
            <a:r>
              <a:rPr lang="en-US" altLang="zh-TW" smtClean="0"/>
              <a:t>/67</a:t>
            </a:r>
            <a:endParaRPr lang="en-US" altLang="zh-TW"/>
          </a:p>
        </p:txBody>
      </p:sp>
      <p:sp>
        <p:nvSpPr>
          <p:cNvPr id="6" name="投影片編號版面配置區 5"/>
          <p:cNvSpPr>
            <a:spLocks noGrp="1"/>
          </p:cNvSpPr>
          <p:nvPr>
            <p:ph type="sldNum" sz="quarter" idx="12"/>
          </p:nvPr>
        </p:nvSpPr>
        <p:spPr/>
        <p:txBody>
          <a:bodyPr/>
          <a:lstStyle/>
          <a:p>
            <a:pPr>
              <a:defRPr/>
            </a:pPr>
            <a:fld id="{FDFF19C0-6FA6-468B-AD29-208B6918F0F5}" type="slidenum">
              <a:rPr lang="en-US" altLang="zh-TW"/>
              <a:pPr>
                <a:defRPr/>
              </a:pPr>
              <a:t>18</a:t>
            </a:fld>
            <a:endParaRPr lang="en-US" altLang="zh-TW"/>
          </a:p>
        </p:txBody>
      </p:sp>
      <p:sp>
        <p:nvSpPr>
          <p:cNvPr id="20485" name="Rectangle 2"/>
          <p:cNvSpPr>
            <a:spLocks noGrp="1" noChangeArrowheads="1"/>
          </p:cNvSpPr>
          <p:nvPr>
            <p:ph type="title"/>
          </p:nvPr>
        </p:nvSpPr>
        <p:spPr/>
        <p:txBody>
          <a:bodyPr/>
          <a:lstStyle/>
          <a:p>
            <a:pPr eaLnBrk="1" hangingPunct="1"/>
            <a:r>
              <a:rPr lang="en-US" altLang="zh-TW" smtClean="0"/>
              <a:t>Computer-System Operation (2/2)</a:t>
            </a:r>
          </a:p>
        </p:txBody>
      </p:sp>
      <p:sp>
        <p:nvSpPr>
          <p:cNvPr id="20486" name="Rectangle 3"/>
          <p:cNvSpPr>
            <a:spLocks noGrp="1" noChangeArrowheads="1"/>
          </p:cNvSpPr>
          <p:nvPr>
            <p:ph type="body" idx="1"/>
          </p:nvPr>
        </p:nvSpPr>
        <p:spPr>
          <a:xfrm>
            <a:off x="539750" y="1196977"/>
            <a:ext cx="8280400" cy="5184775"/>
          </a:xfrm>
        </p:spPr>
        <p:txBody>
          <a:bodyPr/>
          <a:lstStyle/>
          <a:p>
            <a:pPr eaLnBrk="1" hangingPunct="1"/>
            <a:r>
              <a:rPr lang="en-US" altLang="zh-TW" sz="2800"/>
              <a:t>I/O devices and the CPU can execute concurrently.</a:t>
            </a:r>
          </a:p>
          <a:p>
            <a:pPr eaLnBrk="1" hangingPunct="1"/>
            <a:r>
              <a:rPr lang="en-US" altLang="zh-TW" sz="2800"/>
              <a:t>Each device controller is in charge of a particular device type.</a:t>
            </a:r>
          </a:p>
          <a:p>
            <a:pPr eaLnBrk="1" hangingPunct="1"/>
            <a:r>
              <a:rPr lang="en-US" altLang="zh-TW" sz="2800"/>
              <a:t>Each device controller has a local buffer.</a:t>
            </a:r>
          </a:p>
          <a:p>
            <a:pPr eaLnBrk="1" hangingPunct="1"/>
            <a:r>
              <a:rPr lang="en-US" altLang="zh-TW" sz="2800"/>
              <a:t>CPU moves data from/to main memory to/from local buffers</a:t>
            </a:r>
          </a:p>
          <a:p>
            <a:pPr eaLnBrk="1" hangingPunct="1"/>
            <a:r>
              <a:rPr lang="en-US" altLang="zh-TW" sz="2800"/>
              <a:t>I/O is from the device to local buffer of controller.</a:t>
            </a:r>
          </a:p>
          <a:p>
            <a:pPr eaLnBrk="1" hangingPunct="1"/>
            <a:r>
              <a:rPr lang="en-US" altLang="zh-TW" sz="2800"/>
              <a:t>Device controller informs CPU that it has finished its operation by causing an </a:t>
            </a:r>
            <a:r>
              <a:rPr lang="en-US" altLang="zh-TW" sz="2800" i="1"/>
              <a:t>interrupt</a:t>
            </a:r>
            <a:r>
              <a:rPr lang="en-US" altLang="zh-TW" sz="2800"/>
              <a:t>.</a:t>
            </a:r>
          </a:p>
        </p:txBody>
      </p:sp>
    </p:spTree>
  </p:cSld>
  <p:clrMapOvr>
    <a:masterClrMapping/>
  </p:clrMapOvr>
  <p:transition spd="slow">
    <p:wip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頁尾版面配置區 4"/>
          <p:cNvSpPr>
            <a:spLocks noGrp="1"/>
          </p:cNvSpPr>
          <p:nvPr>
            <p:ph type="ftr" sz="quarter" idx="11"/>
          </p:nvPr>
        </p:nvSpPr>
        <p:spPr/>
        <p:txBody>
          <a:bodyPr/>
          <a:lstStyle/>
          <a:p>
            <a:pPr>
              <a:defRPr/>
            </a:pPr>
            <a:r>
              <a:rPr lang="en-US" altLang="zh-TW" smtClean="0"/>
              <a:t>/67</a:t>
            </a:r>
            <a:endParaRPr lang="en-US" altLang="zh-TW"/>
          </a:p>
        </p:txBody>
      </p:sp>
      <p:sp>
        <p:nvSpPr>
          <p:cNvPr id="5" name="投影片編號版面配置區 5"/>
          <p:cNvSpPr>
            <a:spLocks noGrp="1"/>
          </p:cNvSpPr>
          <p:nvPr>
            <p:ph type="sldNum" sz="quarter" idx="12"/>
          </p:nvPr>
        </p:nvSpPr>
        <p:spPr/>
        <p:txBody>
          <a:bodyPr/>
          <a:lstStyle/>
          <a:p>
            <a:pPr>
              <a:defRPr/>
            </a:pPr>
            <a:fld id="{32A4749C-17E8-4B42-9D60-8E78C70ED6BD}" type="slidenum">
              <a:rPr lang="en-US" altLang="zh-TW"/>
              <a:pPr>
                <a:defRPr/>
              </a:pPr>
              <a:t>1</a:t>
            </a:fld>
            <a:endParaRPr lang="en-US" altLang="zh-TW"/>
          </a:p>
        </p:txBody>
      </p:sp>
      <p:pic>
        <p:nvPicPr>
          <p:cNvPr id="6149" name="Picture 4" descr="img0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
            <a:ext cx="9144000" cy="685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wip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頁尾版面配置區 4"/>
          <p:cNvSpPr>
            <a:spLocks noGrp="1"/>
          </p:cNvSpPr>
          <p:nvPr>
            <p:ph type="ftr" sz="quarter" idx="11"/>
          </p:nvPr>
        </p:nvSpPr>
        <p:spPr/>
        <p:txBody>
          <a:bodyPr/>
          <a:lstStyle/>
          <a:p>
            <a:pPr>
              <a:defRPr/>
            </a:pPr>
            <a:r>
              <a:rPr lang="en-US" altLang="zh-TW" smtClean="0"/>
              <a:t>/67</a:t>
            </a:r>
            <a:endParaRPr lang="en-US" altLang="zh-TW"/>
          </a:p>
        </p:txBody>
      </p:sp>
      <p:sp>
        <p:nvSpPr>
          <p:cNvPr id="24" name="投影片編號版面配置區 5"/>
          <p:cNvSpPr>
            <a:spLocks noGrp="1"/>
          </p:cNvSpPr>
          <p:nvPr>
            <p:ph type="sldNum" sz="quarter" idx="12"/>
          </p:nvPr>
        </p:nvSpPr>
        <p:spPr/>
        <p:txBody>
          <a:bodyPr/>
          <a:lstStyle/>
          <a:p>
            <a:pPr>
              <a:defRPr/>
            </a:pPr>
            <a:fld id="{02124F82-2D5E-461F-9D2B-1DCC2FE848F2}" type="slidenum">
              <a:rPr lang="en-US" altLang="zh-TW"/>
              <a:pPr>
                <a:defRPr/>
              </a:pPr>
              <a:t>19</a:t>
            </a:fld>
            <a:endParaRPr lang="en-US" altLang="zh-TW"/>
          </a:p>
        </p:txBody>
      </p:sp>
      <p:sp>
        <p:nvSpPr>
          <p:cNvPr id="21509" name="Rectangle 2"/>
          <p:cNvSpPr>
            <a:spLocks noGrp="1" noChangeArrowheads="1"/>
          </p:cNvSpPr>
          <p:nvPr>
            <p:ph type="title"/>
          </p:nvPr>
        </p:nvSpPr>
        <p:spPr/>
        <p:txBody>
          <a:bodyPr/>
          <a:lstStyle/>
          <a:p>
            <a:pPr eaLnBrk="1" hangingPunct="1"/>
            <a:r>
              <a:rPr lang="en-US" altLang="zh-TW" sz="4000"/>
              <a:t>How a Modern Computer System Works?</a:t>
            </a:r>
          </a:p>
        </p:txBody>
      </p:sp>
      <p:sp>
        <p:nvSpPr>
          <p:cNvPr id="21510" name="Rectangle 6"/>
          <p:cNvSpPr>
            <a:spLocks noChangeArrowheads="1"/>
          </p:cNvSpPr>
          <p:nvPr/>
        </p:nvSpPr>
        <p:spPr bwMode="auto">
          <a:xfrm>
            <a:off x="1116015" y="1484313"/>
            <a:ext cx="2376487" cy="1727200"/>
          </a:xfrm>
          <a:prstGeom prst="rect">
            <a:avLst/>
          </a:prstGeom>
          <a:solidFill>
            <a:srgbClr val="B2B2B2"/>
          </a:solidFill>
          <a:ln w="0"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zh-TW" dirty="0"/>
          </a:p>
          <a:p>
            <a:endParaRPr lang="en-US" altLang="zh-TW" dirty="0"/>
          </a:p>
          <a:p>
            <a:endParaRPr lang="en-US" altLang="zh-TW" dirty="0"/>
          </a:p>
          <a:p>
            <a:r>
              <a:rPr lang="en-US" altLang="zh-TW" sz="2000" dirty="0"/>
              <a:t>Thread of execution</a:t>
            </a:r>
          </a:p>
          <a:p>
            <a:r>
              <a:rPr lang="en-US" altLang="zh-TW" sz="2000" dirty="0"/>
              <a:t>CPU (*N)</a:t>
            </a:r>
          </a:p>
        </p:txBody>
      </p:sp>
      <p:sp>
        <p:nvSpPr>
          <p:cNvPr id="21511" name="Rectangle 7"/>
          <p:cNvSpPr>
            <a:spLocks noChangeArrowheads="1"/>
          </p:cNvSpPr>
          <p:nvPr/>
        </p:nvSpPr>
        <p:spPr bwMode="auto">
          <a:xfrm>
            <a:off x="3492500" y="1484315"/>
            <a:ext cx="431800" cy="1728787"/>
          </a:xfrm>
          <a:prstGeom prst="rect">
            <a:avLst/>
          </a:prstGeom>
          <a:solidFill>
            <a:srgbClr val="B2B2B2"/>
          </a:solidFill>
          <a:ln w="0"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eaVert" wrap="none" anchor="ctr"/>
          <a:lstStyle/>
          <a:p>
            <a:r>
              <a:rPr lang="en-US" altLang="zh-TW" sz="2400"/>
              <a:t>Cache</a:t>
            </a:r>
            <a:endParaRPr lang="en-US" altLang="zh-TW"/>
          </a:p>
        </p:txBody>
      </p:sp>
      <p:sp>
        <p:nvSpPr>
          <p:cNvPr id="21512" name="Freeform 13"/>
          <p:cNvSpPr>
            <a:spLocks/>
          </p:cNvSpPr>
          <p:nvPr/>
        </p:nvSpPr>
        <p:spPr bwMode="auto">
          <a:xfrm>
            <a:off x="2843213" y="1557338"/>
            <a:ext cx="144462" cy="685800"/>
          </a:xfrm>
          <a:custGeom>
            <a:avLst/>
            <a:gdLst>
              <a:gd name="T0" fmla="*/ 2147483647 w 181"/>
              <a:gd name="T1" fmla="*/ 0 h 590"/>
              <a:gd name="T2" fmla="*/ 0 w 181"/>
              <a:gd name="T3" fmla="*/ 2147483647 h 590"/>
              <a:gd name="T4" fmla="*/ 2147483647 w 181"/>
              <a:gd name="T5" fmla="*/ 2147483647 h 590"/>
              <a:gd name="T6" fmla="*/ 0 w 181"/>
              <a:gd name="T7" fmla="*/ 2147483647 h 590"/>
              <a:gd name="T8" fmla="*/ 2147483647 w 181"/>
              <a:gd name="T9" fmla="*/ 2147483647 h 590"/>
              <a:gd name="T10" fmla="*/ 0 w 181"/>
              <a:gd name="T11" fmla="*/ 2147483647 h 590"/>
              <a:gd name="T12" fmla="*/ 2147483647 w 181"/>
              <a:gd name="T13" fmla="*/ 2147483647 h 590"/>
              <a:gd name="T14" fmla="*/ 0 w 181"/>
              <a:gd name="T15" fmla="*/ 2147483647 h 590"/>
              <a:gd name="T16" fmla="*/ 2147483647 w 181"/>
              <a:gd name="T17" fmla="*/ 2147483647 h 590"/>
              <a:gd name="T18" fmla="*/ 0 w 181"/>
              <a:gd name="T19" fmla="*/ 2147483647 h 59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81" h="590">
                <a:moveTo>
                  <a:pt x="181" y="0"/>
                </a:moveTo>
                <a:cubicBezTo>
                  <a:pt x="90" y="11"/>
                  <a:pt x="0" y="22"/>
                  <a:pt x="0" y="45"/>
                </a:cubicBezTo>
                <a:cubicBezTo>
                  <a:pt x="0" y="68"/>
                  <a:pt x="181" y="113"/>
                  <a:pt x="181" y="136"/>
                </a:cubicBezTo>
                <a:cubicBezTo>
                  <a:pt x="181" y="159"/>
                  <a:pt x="0" y="158"/>
                  <a:pt x="0" y="181"/>
                </a:cubicBezTo>
                <a:cubicBezTo>
                  <a:pt x="0" y="204"/>
                  <a:pt x="181" y="249"/>
                  <a:pt x="181" y="272"/>
                </a:cubicBezTo>
                <a:cubicBezTo>
                  <a:pt x="181" y="295"/>
                  <a:pt x="0" y="295"/>
                  <a:pt x="0" y="318"/>
                </a:cubicBezTo>
                <a:cubicBezTo>
                  <a:pt x="0" y="341"/>
                  <a:pt x="181" y="385"/>
                  <a:pt x="181" y="408"/>
                </a:cubicBezTo>
                <a:cubicBezTo>
                  <a:pt x="181" y="431"/>
                  <a:pt x="0" y="431"/>
                  <a:pt x="0" y="454"/>
                </a:cubicBezTo>
                <a:cubicBezTo>
                  <a:pt x="0" y="477"/>
                  <a:pt x="181" y="521"/>
                  <a:pt x="181" y="544"/>
                </a:cubicBezTo>
                <a:cubicBezTo>
                  <a:pt x="181" y="567"/>
                  <a:pt x="90" y="578"/>
                  <a:pt x="0" y="590"/>
                </a:cubicBezTo>
              </a:path>
            </a:pathLst>
          </a:custGeom>
          <a:noFill/>
          <a:ln w="0" cap="flat"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rgbClr val="B2B2B2"/>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TW" altLang="en-US"/>
          </a:p>
        </p:txBody>
      </p:sp>
      <p:sp>
        <p:nvSpPr>
          <p:cNvPr id="21513" name="Freeform 14"/>
          <p:cNvSpPr>
            <a:spLocks/>
          </p:cNvSpPr>
          <p:nvPr/>
        </p:nvSpPr>
        <p:spPr bwMode="auto">
          <a:xfrm>
            <a:off x="1835152" y="1557338"/>
            <a:ext cx="142875" cy="685800"/>
          </a:xfrm>
          <a:custGeom>
            <a:avLst/>
            <a:gdLst>
              <a:gd name="T0" fmla="*/ 2147483647 w 181"/>
              <a:gd name="T1" fmla="*/ 0 h 590"/>
              <a:gd name="T2" fmla="*/ 0 w 181"/>
              <a:gd name="T3" fmla="*/ 2147483647 h 590"/>
              <a:gd name="T4" fmla="*/ 2147483647 w 181"/>
              <a:gd name="T5" fmla="*/ 2147483647 h 590"/>
              <a:gd name="T6" fmla="*/ 0 w 181"/>
              <a:gd name="T7" fmla="*/ 2147483647 h 590"/>
              <a:gd name="T8" fmla="*/ 2147483647 w 181"/>
              <a:gd name="T9" fmla="*/ 2147483647 h 590"/>
              <a:gd name="T10" fmla="*/ 0 w 181"/>
              <a:gd name="T11" fmla="*/ 2147483647 h 590"/>
              <a:gd name="T12" fmla="*/ 2147483647 w 181"/>
              <a:gd name="T13" fmla="*/ 2147483647 h 590"/>
              <a:gd name="T14" fmla="*/ 0 w 181"/>
              <a:gd name="T15" fmla="*/ 2147483647 h 590"/>
              <a:gd name="T16" fmla="*/ 2147483647 w 181"/>
              <a:gd name="T17" fmla="*/ 2147483647 h 590"/>
              <a:gd name="T18" fmla="*/ 0 w 181"/>
              <a:gd name="T19" fmla="*/ 2147483647 h 59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81" h="590">
                <a:moveTo>
                  <a:pt x="181" y="0"/>
                </a:moveTo>
                <a:cubicBezTo>
                  <a:pt x="90" y="11"/>
                  <a:pt x="0" y="22"/>
                  <a:pt x="0" y="45"/>
                </a:cubicBezTo>
                <a:cubicBezTo>
                  <a:pt x="0" y="68"/>
                  <a:pt x="181" y="113"/>
                  <a:pt x="181" y="136"/>
                </a:cubicBezTo>
                <a:cubicBezTo>
                  <a:pt x="181" y="159"/>
                  <a:pt x="0" y="158"/>
                  <a:pt x="0" y="181"/>
                </a:cubicBezTo>
                <a:cubicBezTo>
                  <a:pt x="0" y="204"/>
                  <a:pt x="181" y="249"/>
                  <a:pt x="181" y="272"/>
                </a:cubicBezTo>
                <a:cubicBezTo>
                  <a:pt x="181" y="295"/>
                  <a:pt x="0" y="295"/>
                  <a:pt x="0" y="318"/>
                </a:cubicBezTo>
                <a:cubicBezTo>
                  <a:pt x="0" y="341"/>
                  <a:pt x="181" y="385"/>
                  <a:pt x="181" y="408"/>
                </a:cubicBezTo>
                <a:cubicBezTo>
                  <a:pt x="181" y="431"/>
                  <a:pt x="0" y="431"/>
                  <a:pt x="0" y="454"/>
                </a:cubicBezTo>
                <a:cubicBezTo>
                  <a:pt x="0" y="477"/>
                  <a:pt x="181" y="521"/>
                  <a:pt x="181" y="544"/>
                </a:cubicBezTo>
                <a:cubicBezTo>
                  <a:pt x="181" y="567"/>
                  <a:pt x="90" y="578"/>
                  <a:pt x="0" y="590"/>
                </a:cubicBezTo>
              </a:path>
            </a:pathLst>
          </a:custGeom>
          <a:noFill/>
          <a:ln w="0" cap="flat"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rgbClr val="B2B2B2"/>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TW" altLang="en-US"/>
          </a:p>
        </p:txBody>
      </p:sp>
      <p:sp>
        <p:nvSpPr>
          <p:cNvPr id="21514" name="Freeform 15"/>
          <p:cNvSpPr>
            <a:spLocks/>
          </p:cNvSpPr>
          <p:nvPr/>
        </p:nvSpPr>
        <p:spPr bwMode="auto">
          <a:xfrm>
            <a:off x="2339977" y="1557338"/>
            <a:ext cx="142875" cy="685800"/>
          </a:xfrm>
          <a:custGeom>
            <a:avLst/>
            <a:gdLst>
              <a:gd name="T0" fmla="*/ 2147483647 w 181"/>
              <a:gd name="T1" fmla="*/ 0 h 590"/>
              <a:gd name="T2" fmla="*/ 0 w 181"/>
              <a:gd name="T3" fmla="*/ 2147483647 h 590"/>
              <a:gd name="T4" fmla="*/ 2147483647 w 181"/>
              <a:gd name="T5" fmla="*/ 2147483647 h 590"/>
              <a:gd name="T6" fmla="*/ 0 w 181"/>
              <a:gd name="T7" fmla="*/ 2147483647 h 590"/>
              <a:gd name="T8" fmla="*/ 2147483647 w 181"/>
              <a:gd name="T9" fmla="*/ 2147483647 h 590"/>
              <a:gd name="T10" fmla="*/ 0 w 181"/>
              <a:gd name="T11" fmla="*/ 2147483647 h 590"/>
              <a:gd name="T12" fmla="*/ 2147483647 w 181"/>
              <a:gd name="T13" fmla="*/ 2147483647 h 590"/>
              <a:gd name="T14" fmla="*/ 0 w 181"/>
              <a:gd name="T15" fmla="*/ 2147483647 h 590"/>
              <a:gd name="T16" fmla="*/ 2147483647 w 181"/>
              <a:gd name="T17" fmla="*/ 2147483647 h 590"/>
              <a:gd name="T18" fmla="*/ 0 w 181"/>
              <a:gd name="T19" fmla="*/ 2147483647 h 59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81" h="590">
                <a:moveTo>
                  <a:pt x="181" y="0"/>
                </a:moveTo>
                <a:cubicBezTo>
                  <a:pt x="90" y="11"/>
                  <a:pt x="0" y="22"/>
                  <a:pt x="0" y="45"/>
                </a:cubicBezTo>
                <a:cubicBezTo>
                  <a:pt x="0" y="68"/>
                  <a:pt x="181" y="113"/>
                  <a:pt x="181" y="136"/>
                </a:cubicBezTo>
                <a:cubicBezTo>
                  <a:pt x="181" y="159"/>
                  <a:pt x="0" y="158"/>
                  <a:pt x="0" y="181"/>
                </a:cubicBezTo>
                <a:cubicBezTo>
                  <a:pt x="0" y="204"/>
                  <a:pt x="181" y="249"/>
                  <a:pt x="181" y="272"/>
                </a:cubicBezTo>
                <a:cubicBezTo>
                  <a:pt x="181" y="295"/>
                  <a:pt x="0" y="295"/>
                  <a:pt x="0" y="318"/>
                </a:cubicBezTo>
                <a:cubicBezTo>
                  <a:pt x="0" y="341"/>
                  <a:pt x="181" y="385"/>
                  <a:pt x="181" y="408"/>
                </a:cubicBezTo>
                <a:cubicBezTo>
                  <a:pt x="181" y="431"/>
                  <a:pt x="0" y="431"/>
                  <a:pt x="0" y="454"/>
                </a:cubicBezTo>
                <a:cubicBezTo>
                  <a:pt x="0" y="477"/>
                  <a:pt x="181" y="521"/>
                  <a:pt x="181" y="544"/>
                </a:cubicBezTo>
                <a:cubicBezTo>
                  <a:pt x="181" y="567"/>
                  <a:pt x="90" y="578"/>
                  <a:pt x="0" y="590"/>
                </a:cubicBezTo>
              </a:path>
            </a:pathLst>
          </a:custGeom>
          <a:noFill/>
          <a:ln w="0" cap="flat"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rgbClr val="B2B2B2"/>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TW" altLang="en-US"/>
          </a:p>
        </p:txBody>
      </p:sp>
      <p:sp>
        <p:nvSpPr>
          <p:cNvPr id="21515" name="Rectangle 16"/>
          <p:cNvSpPr>
            <a:spLocks noChangeArrowheads="1"/>
          </p:cNvSpPr>
          <p:nvPr/>
        </p:nvSpPr>
        <p:spPr bwMode="auto">
          <a:xfrm>
            <a:off x="6156325" y="1484315"/>
            <a:ext cx="2376488" cy="4537075"/>
          </a:xfrm>
          <a:prstGeom prst="rect">
            <a:avLst/>
          </a:prstGeom>
          <a:solidFill>
            <a:srgbClr val="B2B2B2"/>
          </a:solidFill>
          <a:ln w="0"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en-US" altLang="zh-TW" sz="2800" dirty="0"/>
              <a:t>instructions</a:t>
            </a:r>
            <a:endParaRPr lang="en-US" altLang="zh-TW" sz="3600" dirty="0"/>
          </a:p>
          <a:p>
            <a:r>
              <a:rPr lang="en-US" altLang="zh-TW" sz="2800" dirty="0"/>
              <a:t>and data</a:t>
            </a:r>
          </a:p>
          <a:p>
            <a:endParaRPr lang="en-US" altLang="zh-TW" sz="1600" dirty="0"/>
          </a:p>
          <a:p>
            <a:endParaRPr lang="en-US" altLang="zh-TW" sz="1600" dirty="0"/>
          </a:p>
          <a:p>
            <a:r>
              <a:rPr lang="en-US" altLang="zh-TW" sz="2800" dirty="0"/>
              <a:t>memory</a:t>
            </a:r>
            <a:endParaRPr lang="en-US" altLang="zh-TW" sz="1600" dirty="0"/>
          </a:p>
        </p:txBody>
      </p:sp>
      <p:sp>
        <p:nvSpPr>
          <p:cNvPr id="21516" name="AutoShape 17"/>
          <p:cNvSpPr>
            <a:spLocks noChangeArrowheads="1"/>
          </p:cNvSpPr>
          <p:nvPr/>
        </p:nvSpPr>
        <p:spPr bwMode="auto">
          <a:xfrm>
            <a:off x="1402557" y="4800640"/>
            <a:ext cx="2160588" cy="1782763"/>
          </a:xfrm>
          <a:prstGeom prst="star8">
            <a:avLst>
              <a:gd name="adj" fmla="val 32588"/>
            </a:avLst>
          </a:prstGeom>
          <a:solidFill>
            <a:srgbClr val="B2B2B2"/>
          </a:solidFill>
          <a:ln w="0"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en-US" altLang="zh-TW" dirty="0"/>
              <a:t>device</a:t>
            </a:r>
          </a:p>
          <a:p>
            <a:r>
              <a:rPr lang="en-US" altLang="zh-TW" dirty="0"/>
              <a:t>(*M)</a:t>
            </a:r>
          </a:p>
        </p:txBody>
      </p:sp>
      <p:sp>
        <p:nvSpPr>
          <p:cNvPr id="21517" name="Line 18"/>
          <p:cNvSpPr>
            <a:spLocks noChangeShapeType="1"/>
          </p:cNvSpPr>
          <p:nvPr/>
        </p:nvSpPr>
        <p:spPr bwMode="auto">
          <a:xfrm flipV="1">
            <a:off x="3708400" y="3933825"/>
            <a:ext cx="2376488" cy="1150938"/>
          </a:xfrm>
          <a:prstGeom prst="line">
            <a:avLst/>
          </a:prstGeom>
          <a:noFill/>
          <a:ln w="0">
            <a:solidFill>
              <a:srgbClr val="00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TW" altLang="en-US"/>
          </a:p>
        </p:txBody>
      </p:sp>
      <p:sp>
        <p:nvSpPr>
          <p:cNvPr id="21518" name="Line 19"/>
          <p:cNvSpPr>
            <a:spLocks noChangeShapeType="1"/>
          </p:cNvSpPr>
          <p:nvPr/>
        </p:nvSpPr>
        <p:spPr bwMode="auto">
          <a:xfrm>
            <a:off x="3995738" y="1916115"/>
            <a:ext cx="2089150" cy="1587"/>
          </a:xfrm>
          <a:prstGeom prst="line">
            <a:avLst/>
          </a:prstGeom>
          <a:noFill/>
          <a:ln w="0">
            <a:solidFill>
              <a:srgbClr val="00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TW" altLang="en-US"/>
          </a:p>
        </p:txBody>
      </p:sp>
      <p:sp>
        <p:nvSpPr>
          <p:cNvPr id="21519" name="Line 20"/>
          <p:cNvSpPr>
            <a:spLocks noChangeShapeType="1"/>
          </p:cNvSpPr>
          <p:nvPr/>
        </p:nvSpPr>
        <p:spPr bwMode="auto">
          <a:xfrm>
            <a:off x="3995738" y="2851150"/>
            <a:ext cx="2089150" cy="1588"/>
          </a:xfrm>
          <a:prstGeom prst="line">
            <a:avLst/>
          </a:prstGeom>
          <a:noFill/>
          <a:ln w="0">
            <a:solidFill>
              <a:srgbClr val="00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TW" altLang="en-US"/>
          </a:p>
        </p:txBody>
      </p:sp>
      <p:sp>
        <p:nvSpPr>
          <p:cNvPr id="21520" name="Line 21"/>
          <p:cNvSpPr>
            <a:spLocks noChangeShapeType="1"/>
          </p:cNvSpPr>
          <p:nvPr/>
        </p:nvSpPr>
        <p:spPr bwMode="auto">
          <a:xfrm flipV="1">
            <a:off x="3276600" y="3284538"/>
            <a:ext cx="0" cy="1657350"/>
          </a:xfrm>
          <a:prstGeom prst="line">
            <a:avLst/>
          </a:prstGeom>
          <a:noFill/>
          <a:ln w="0">
            <a:solidFill>
              <a:srgbClr val="00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TW" altLang="en-US"/>
          </a:p>
        </p:txBody>
      </p:sp>
      <p:sp>
        <p:nvSpPr>
          <p:cNvPr id="21521" name="Line 22"/>
          <p:cNvSpPr>
            <a:spLocks noChangeShapeType="1"/>
          </p:cNvSpPr>
          <p:nvPr/>
        </p:nvSpPr>
        <p:spPr bwMode="auto">
          <a:xfrm flipV="1">
            <a:off x="2484438" y="3284538"/>
            <a:ext cx="0" cy="1439862"/>
          </a:xfrm>
          <a:prstGeom prst="line">
            <a:avLst/>
          </a:prstGeom>
          <a:noFill/>
          <a:ln w="0">
            <a:solidFill>
              <a:srgbClr val="00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TW" altLang="en-US"/>
          </a:p>
        </p:txBody>
      </p:sp>
      <p:sp>
        <p:nvSpPr>
          <p:cNvPr id="21522" name="Line 23"/>
          <p:cNvSpPr>
            <a:spLocks noChangeShapeType="1"/>
          </p:cNvSpPr>
          <p:nvPr/>
        </p:nvSpPr>
        <p:spPr bwMode="auto">
          <a:xfrm flipV="1">
            <a:off x="1692275" y="3284540"/>
            <a:ext cx="0" cy="1800225"/>
          </a:xfrm>
          <a:prstGeom prst="line">
            <a:avLst/>
          </a:prstGeom>
          <a:noFill/>
          <a:ln w="0">
            <a:solidFill>
              <a:srgbClr val="00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TW" altLang="en-US"/>
          </a:p>
        </p:txBody>
      </p:sp>
      <p:sp>
        <p:nvSpPr>
          <p:cNvPr id="21523" name="Text Box 24"/>
          <p:cNvSpPr txBox="1">
            <a:spLocks noChangeArrowheads="1"/>
          </p:cNvSpPr>
          <p:nvPr/>
        </p:nvSpPr>
        <p:spPr bwMode="auto">
          <a:xfrm>
            <a:off x="4356100" y="4292602"/>
            <a:ext cx="1079500" cy="366713"/>
          </a:xfrm>
          <a:prstGeom prst="rect">
            <a:avLst/>
          </a:prstGeom>
          <a:solidFill>
            <a:schemeClr val="bg1"/>
          </a:solidFill>
          <a:ln>
            <a:noFill/>
          </a:ln>
          <a:effectLst/>
          <a:extLs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kumimoji="1">
                <a:solidFill>
                  <a:schemeClr val="tx1"/>
                </a:solidFill>
                <a:latin typeface="Bickley Script LET" pitchFamily="2" charset="0"/>
                <a:ea typeface="新細明體" pitchFamily="18" charset="-120"/>
              </a:defRPr>
            </a:lvl1pPr>
            <a:lvl2pPr marL="742950" indent="-285750" eaLnBrk="0" hangingPunct="0">
              <a:defRPr kumimoji="1">
                <a:solidFill>
                  <a:schemeClr val="tx1"/>
                </a:solidFill>
                <a:latin typeface="Bickley Script LET" pitchFamily="2" charset="0"/>
                <a:ea typeface="新細明體" pitchFamily="18" charset="-120"/>
              </a:defRPr>
            </a:lvl2pPr>
            <a:lvl3pPr marL="1143000" indent="-228600" eaLnBrk="0" hangingPunct="0">
              <a:defRPr kumimoji="1">
                <a:solidFill>
                  <a:schemeClr val="tx1"/>
                </a:solidFill>
                <a:latin typeface="Bickley Script LET" pitchFamily="2" charset="0"/>
                <a:ea typeface="新細明體" pitchFamily="18" charset="-120"/>
              </a:defRPr>
            </a:lvl3pPr>
            <a:lvl4pPr marL="1600200" indent="-228600" eaLnBrk="0" hangingPunct="0">
              <a:defRPr kumimoji="1">
                <a:solidFill>
                  <a:schemeClr val="tx1"/>
                </a:solidFill>
                <a:latin typeface="Bickley Script LET" pitchFamily="2" charset="0"/>
                <a:ea typeface="新細明體" pitchFamily="18" charset="-120"/>
              </a:defRPr>
            </a:lvl4pPr>
            <a:lvl5pPr marL="2057400" indent="-228600" eaLnBrk="0" hangingPunct="0">
              <a:defRPr kumimoji="1">
                <a:solidFill>
                  <a:schemeClr val="tx1"/>
                </a:solidFill>
                <a:latin typeface="Bickley Script LET" pitchFamily="2" charset="0"/>
                <a:ea typeface="新細明體" pitchFamily="18" charset="-120"/>
              </a:defRPr>
            </a:lvl5pPr>
            <a:lvl6pPr marL="2514600" indent="-228600" algn="ctr" eaLnBrk="0" fontAlgn="base" hangingPunct="0">
              <a:spcBef>
                <a:spcPct val="0"/>
              </a:spcBef>
              <a:spcAft>
                <a:spcPct val="0"/>
              </a:spcAft>
              <a:defRPr kumimoji="1">
                <a:solidFill>
                  <a:schemeClr val="tx1"/>
                </a:solidFill>
                <a:latin typeface="Bickley Script LET" pitchFamily="2" charset="0"/>
                <a:ea typeface="新細明體" pitchFamily="18" charset="-120"/>
              </a:defRPr>
            </a:lvl6pPr>
            <a:lvl7pPr marL="2971800" indent="-228600" algn="ctr" eaLnBrk="0" fontAlgn="base" hangingPunct="0">
              <a:spcBef>
                <a:spcPct val="0"/>
              </a:spcBef>
              <a:spcAft>
                <a:spcPct val="0"/>
              </a:spcAft>
              <a:defRPr kumimoji="1">
                <a:solidFill>
                  <a:schemeClr val="tx1"/>
                </a:solidFill>
                <a:latin typeface="Bickley Script LET" pitchFamily="2" charset="0"/>
                <a:ea typeface="新細明體" pitchFamily="18" charset="-120"/>
              </a:defRPr>
            </a:lvl7pPr>
            <a:lvl8pPr marL="3429000" indent="-228600" algn="ctr" eaLnBrk="0" fontAlgn="base" hangingPunct="0">
              <a:spcBef>
                <a:spcPct val="0"/>
              </a:spcBef>
              <a:spcAft>
                <a:spcPct val="0"/>
              </a:spcAft>
              <a:defRPr kumimoji="1">
                <a:solidFill>
                  <a:schemeClr val="tx1"/>
                </a:solidFill>
                <a:latin typeface="Bickley Script LET" pitchFamily="2" charset="0"/>
                <a:ea typeface="新細明體" pitchFamily="18" charset="-120"/>
              </a:defRPr>
            </a:lvl8pPr>
            <a:lvl9pPr marL="3886200" indent="-228600" algn="ctr" eaLnBrk="0" fontAlgn="base" hangingPunct="0">
              <a:spcBef>
                <a:spcPct val="0"/>
              </a:spcBef>
              <a:spcAft>
                <a:spcPct val="0"/>
              </a:spcAft>
              <a:defRPr kumimoji="1">
                <a:solidFill>
                  <a:schemeClr val="tx1"/>
                </a:solidFill>
                <a:latin typeface="Bickley Script LET" pitchFamily="2" charset="0"/>
                <a:ea typeface="新細明體" pitchFamily="18" charset="-120"/>
              </a:defRPr>
            </a:lvl9pPr>
          </a:lstStyle>
          <a:p>
            <a:pPr eaLnBrk="1" hangingPunct="1">
              <a:spcBef>
                <a:spcPct val="50000"/>
              </a:spcBef>
            </a:pPr>
            <a:r>
              <a:rPr lang="en-US" altLang="zh-TW"/>
              <a:t>DMA</a:t>
            </a:r>
          </a:p>
        </p:txBody>
      </p:sp>
      <p:sp>
        <p:nvSpPr>
          <p:cNvPr id="21524" name="Text Box 25"/>
          <p:cNvSpPr txBox="1">
            <a:spLocks noChangeArrowheads="1"/>
          </p:cNvSpPr>
          <p:nvPr/>
        </p:nvSpPr>
        <p:spPr bwMode="auto">
          <a:xfrm>
            <a:off x="4284663" y="2492376"/>
            <a:ext cx="1511300" cy="707886"/>
          </a:xfrm>
          <a:prstGeom prst="rect">
            <a:avLst/>
          </a:prstGeom>
          <a:solidFill>
            <a:schemeClr val="bg1"/>
          </a:solidFill>
          <a:ln>
            <a:noFill/>
          </a:ln>
          <a:effectLst/>
          <a:extLs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kumimoji="1">
                <a:solidFill>
                  <a:schemeClr val="tx1"/>
                </a:solidFill>
                <a:latin typeface="Bickley Script LET" pitchFamily="2" charset="0"/>
                <a:ea typeface="新細明體" pitchFamily="18" charset="-120"/>
              </a:defRPr>
            </a:lvl1pPr>
            <a:lvl2pPr marL="742950" indent="-285750" eaLnBrk="0" hangingPunct="0">
              <a:defRPr kumimoji="1">
                <a:solidFill>
                  <a:schemeClr val="tx1"/>
                </a:solidFill>
                <a:latin typeface="Bickley Script LET" pitchFamily="2" charset="0"/>
                <a:ea typeface="新細明體" pitchFamily="18" charset="-120"/>
              </a:defRPr>
            </a:lvl2pPr>
            <a:lvl3pPr marL="1143000" indent="-228600" eaLnBrk="0" hangingPunct="0">
              <a:defRPr kumimoji="1">
                <a:solidFill>
                  <a:schemeClr val="tx1"/>
                </a:solidFill>
                <a:latin typeface="Bickley Script LET" pitchFamily="2" charset="0"/>
                <a:ea typeface="新細明體" pitchFamily="18" charset="-120"/>
              </a:defRPr>
            </a:lvl3pPr>
            <a:lvl4pPr marL="1600200" indent="-228600" eaLnBrk="0" hangingPunct="0">
              <a:defRPr kumimoji="1">
                <a:solidFill>
                  <a:schemeClr val="tx1"/>
                </a:solidFill>
                <a:latin typeface="Bickley Script LET" pitchFamily="2" charset="0"/>
                <a:ea typeface="新細明體" pitchFamily="18" charset="-120"/>
              </a:defRPr>
            </a:lvl4pPr>
            <a:lvl5pPr marL="2057400" indent="-228600" eaLnBrk="0" hangingPunct="0">
              <a:defRPr kumimoji="1">
                <a:solidFill>
                  <a:schemeClr val="tx1"/>
                </a:solidFill>
                <a:latin typeface="Bickley Script LET" pitchFamily="2" charset="0"/>
                <a:ea typeface="新細明體" pitchFamily="18" charset="-120"/>
              </a:defRPr>
            </a:lvl5pPr>
            <a:lvl6pPr marL="2514600" indent="-228600" algn="ctr" eaLnBrk="0" fontAlgn="base" hangingPunct="0">
              <a:spcBef>
                <a:spcPct val="0"/>
              </a:spcBef>
              <a:spcAft>
                <a:spcPct val="0"/>
              </a:spcAft>
              <a:defRPr kumimoji="1">
                <a:solidFill>
                  <a:schemeClr val="tx1"/>
                </a:solidFill>
                <a:latin typeface="Bickley Script LET" pitchFamily="2" charset="0"/>
                <a:ea typeface="新細明體" pitchFamily="18" charset="-120"/>
              </a:defRPr>
            </a:lvl6pPr>
            <a:lvl7pPr marL="2971800" indent="-228600" algn="ctr" eaLnBrk="0" fontAlgn="base" hangingPunct="0">
              <a:spcBef>
                <a:spcPct val="0"/>
              </a:spcBef>
              <a:spcAft>
                <a:spcPct val="0"/>
              </a:spcAft>
              <a:defRPr kumimoji="1">
                <a:solidFill>
                  <a:schemeClr val="tx1"/>
                </a:solidFill>
                <a:latin typeface="Bickley Script LET" pitchFamily="2" charset="0"/>
                <a:ea typeface="新細明體" pitchFamily="18" charset="-120"/>
              </a:defRPr>
            </a:lvl7pPr>
            <a:lvl8pPr marL="3429000" indent="-228600" algn="ctr" eaLnBrk="0" fontAlgn="base" hangingPunct="0">
              <a:spcBef>
                <a:spcPct val="0"/>
              </a:spcBef>
              <a:spcAft>
                <a:spcPct val="0"/>
              </a:spcAft>
              <a:defRPr kumimoji="1">
                <a:solidFill>
                  <a:schemeClr val="tx1"/>
                </a:solidFill>
                <a:latin typeface="Bickley Script LET" pitchFamily="2" charset="0"/>
                <a:ea typeface="新細明體" pitchFamily="18" charset="-120"/>
              </a:defRPr>
            </a:lvl8pPr>
            <a:lvl9pPr marL="3886200" indent="-228600" algn="ctr" eaLnBrk="0" fontAlgn="base" hangingPunct="0">
              <a:spcBef>
                <a:spcPct val="0"/>
              </a:spcBef>
              <a:spcAft>
                <a:spcPct val="0"/>
              </a:spcAft>
              <a:defRPr kumimoji="1">
                <a:solidFill>
                  <a:schemeClr val="tx1"/>
                </a:solidFill>
                <a:latin typeface="Bickley Script LET" pitchFamily="2" charset="0"/>
                <a:ea typeface="新細明體" pitchFamily="18" charset="-120"/>
              </a:defRPr>
            </a:lvl9pPr>
          </a:lstStyle>
          <a:p>
            <a:pPr eaLnBrk="1" hangingPunct="1">
              <a:spcBef>
                <a:spcPct val="50000"/>
              </a:spcBef>
            </a:pPr>
            <a:r>
              <a:rPr lang="en-US" altLang="zh-TW" sz="2000" dirty="0"/>
              <a:t>data movement</a:t>
            </a:r>
          </a:p>
        </p:txBody>
      </p:sp>
      <p:sp>
        <p:nvSpPr>
          <p:cNvPr id="21525" name="Text Box 26"/>
          <p:cNvSpPr txBox="1">
            <a:spLocks noChangeArrowheads="1"/>
          </p:cNvSpPr>
          <p:nvPr/>
        </p:nvSpPr>
        <p:spPr bwMode="auto">
          <a:xfrm>
            <a:off x="4284663" y="1412876"/>
            <a:ext cx="1511300" cy="1015663"/>
          </a:xfrm>
          <a:prstGeom prst="rect">
            <a:avLst/>
          </a:prstGeom>
          <a:solidFill>
            <a:schemeClr val="bg1"/>
          </a:solidFill>
          <a:ln>
            <a:noFill/>
          </a:ln>
          <a:effectLst/>
          <a:extLs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kumimoji="1">
                <a:solidFill>
                  <a:schemeClr val="tx1"/>
                </a:solidFill>
                <a:latin typeface="Bickley Script LET" pitchFamily="2" charset="0"/>
                <a:ea typeface="新細明體" pitchFamily="18" charset="-120"/>
              </a:defRPr>
            </a:lvl1pPr>
            <a:lvl2pPr marL="742950" indent="-285750" eaLnBrk="0" hangingPunct="0">
              <a:defRPr kumimoji="1">
                <a:solidFill>
                  <a:schemeClr val="tx1"/>
                </a:solidFill>
                <a:latin typeface="Bickley Script LET" pitchFamily="2" charset="0"/>
                <a:ea typeface="新細明體" pitchFamily="18" charset="-120"/>
              </a:defRPr>
            </a:lvl2pPr>
            <a:lvl3pPr marL="1143000" indent="-228600" eaLnBrk="0" hangingPunct="0">
              <a:defRPr kumimoji="1">
                <a:solidFill>
                  <a:schemeClr val="tx1"/>
                </a:solidFill>
                <a:latin typeface="Bickley Script LET" pitchFamily="2" charset="0"/>
                <a:ea typeface="新細明體" pitchFamily="18" charset="-120"/>
              </a:defRPr>
            </a:lvl3pPr>
            <a:lvl4pPr marL="1600200" indent="-228600" eaLnBrk="0" hangingPunct="0">
              <a:defRPr kumimoji="1">
                <a:solidFill>
                  <a:schemeClr val="tx1"/>
                </a:solidFill>
                <a:latin typeface="Bickley Script LET" pitchFamily="2" charset="0"/>
                <a:ea typeface="新細明體" pitchFamily="18" charset="-120"/>
              </a:defRPr>
            </a:lvl4pPr>
            <a:lvl5pPr marL="2057400" indent="-228600" eaLnBrk="0" hangingPunct="0">
              <a:defRPr kumimoji="1">
                <a:solidFill>
                  <a:schemeClr val="tx1"/>
                </a:solidFill>
                <a:latin typeface="Bickley Script LET" pitchFamily="2" charset="0"/>
                <a:ea typeface="新細明體" pitchFamily="18" charset="-120"/>
              </a:defRPr>
            </a:lvl5pPr>
            <a:lvl6pPr marL="2514600" indent="-228600" algn="ctr" eaLnBrk="0" fontAlgn="base" hangingPunct="0">
              <a:spcBef>
                <a:spcPct val="0"/>
              </a:spcBef>
              <a:spcAft>
                <a:spcPct val="0"/>
              </a:spcAft>
              <a:defRPr kumimoji="1">
                <a:solidFill>
                  <a:schemeClr val="tx1"/>
                </a:solidFill>
                <a:latin typeface="Bickley Script LET" pitchFamily="2" charset="0"/>
                <a:ea typeface="新細明體" pitchFamily="18" charset="-120"/>
              </a:defRPr>
            </a:lvl6pPr>
            <a:lvl7pPr marL="2971800" indent="-228600" algn="ctr" eaLnBrk="0" fontAlgn="base" hangingPunct="0">
              <a:spcBef>
                <a:spcPct val="0"/>
              </a:spcBef>
              <a:spcAft>
                <a:spcPct val="0"/>
              </a:spcAft>
              <a:defRPr kumimoji="1">
                <a:solidFill>
                  <a:schemeClr val="tx1"/>
                </a:solidFill>
                <a:latin typeface="Bickley Script LET" pitchFamily="2" charset="0"/>
                <a:ea typeface="新細明體" pitchFamily="18" charset="-120"/>
              </a:defRPr>
            </a:lvl7pPr>
            <a:lvl8pPr marL="3429000" indent="-228600" algn="ctr" eaLnBrk="0" fontAlgn="base" hangingPunct="0">
              <a:spcBef>
                <a:spcPct val="0"/>
              </a:spcBef>
              <a:spcAft>
                <a:spcPct val="0"/>
              </a:spcAft>
              <a:defRPr kumimoji="1">
                <a:solidFill>
                  <a:schemeClr val="tx1"/>
                </a:solidFill>
                <a:latin typeface="Bickley Script LET" pitchFamily="2" charset="0"/>
                <a:ea typeface="新細明體" pitchFamily="18" charset="-120"/>
              </a:defRPr>
            </a:lvl8pPr>
            <a:lvl9pPr marL="3886200" indent="-228600" algn="ctr" eaLnBrk="0" fontAlgn="base" hangingPunct="0">
              <a:spcBef>
                <a:spcPct val="0"/>
              </a:spcBef>
              <a:spcAft>
                <a:spcPct val="0"/>
              </a:spcAft>
              <a:defRPr kumimoji="1">
                <a:solidFill>
                  <a:schemeClr val="tx1"/>
                </a:solidFill>
                <a:latin typeface="Bickley Script LET" pitchFamily="2" charset="0"/>
                <a:ea typeface="新細明體" pitchFamily="18" charset="-120"/>
              </a:defRPr>
            </a:lvl9pPr>
          </a:lstStyle>
          <a:p>
            <a:pPr eaLnBrk="1" hangingPunct="1">
              <a:spcBef>
                <a:spcPct val="50000"/>
              </a:spcBef>
            </a:pPr>
            <a:r>
              <a:rPr lang="en-US" altLang="zh-TW" sz="2000" dirty="0"/>
              <a:t>instruction execution cycle</a:t>
            </a:r>
          </a:p>
        </p:txBody>
      </p:sp>
      <p:sp>
        <p:nvSpPr>
          <p:cNvPr id="21526" name="Text Box 27"/>
          <p:cNvSpPr txBox="1">
            <a:spLocks noChangeArrowheads="1"/>
          </p:cNvSpPr>
          <p:nvPr/>
        </p:nvSpPr>
        <p:spPr bwMode="auto">
          <a:xfrm rot="5400000">
            <a:off x="1042988" y="3997604"/>
            <a:ext cx="1363662" cy="369332"/>
          </a:xfrm>
          <a:prstGeom prst="rect">
            <a:avLst/>
          </a:prstGeom>
          <a:solidFill>
            <a:schemeClr val="bg1"/>
          </a:solidFill>
          <a:ln>
            <a:noFill/>
          </a:ln>
          <a:effectLst/>
          <a:extLs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kumimoji="1">
                <a:solidFill>
                  <a:schemeClr val="tx1"/>
                </a:solidFill>
                <a:latin typeface="Bickley Script LET" pitchFamily="2" charset="0"/>
                <a:ea typeface="新細明體" pitchFamily="18" charset="-120"/>
              </a:defRPr>
            </a:lvl1pPr>
            <a:lvl2pPr marL="742950" indent="-285750" eaLnBrk="0" hangingPunct="0">
              <a:defRPr kumimoji="1">
                <a:solidFill>
                  <a:schemeClr val="tx1"/>
                </a:solidFill>
                <a:latin typeface="Bickley Script LET" pitchFamily="2" charset="0"/>
                <a:ea typeface="新細明體" pitchFamily="18" charset="-120"/>
              </a:defRPr>
            </a:lvl2pPr>
            <a:lvl3pPr marL="1143000" indent="-228600" eaLnBrk="0" hangingPunct="0">
              <a:defRPr kumimoji="1">
                <a:solidFill>
                  <a:schemeClr val="tx1"/>
                </a:solidFill>
                <a:latin typeface="Bickley Script LET" pitchFamily="2" charset="0"/>
                <a:ea typeface="新細明體" pitchFamily="18" charset="-120"/>
              </a:defRPr>
            </a:lvl3pPr>
            <a:lvl4pPr marL="1600200" indent="-228600" eaLnBrk="0" hangingPunct="0">
              <a:defRPr kumimoji="1">
                <a:solidFill>
                  <a:schemeClr val="tx1"/>
                </a:solidFill>
                <a:latin typeface="Bickley Script LET" pitchFamily="2" charset="0"/>
                <a:ea typeface="新細明體" pitchFamily="18" charset="-120"/>
              </a:defRPr>
            </a:lvl4pPr>
            <a:lvl5pPr marL="2057400" indent="-228600" eaLnBrk="0" hangingPunct="0">
              <a:defRPr kumimoji="1">
                <a:solidFill>
                  <a:schemeClr val="tx1"/>
                </a:solidFill>
                <a:latin typeface="Bickley Script LET" pitchFamily="2" charset="0"/>
                <a:ea typeface="新細明體" pitchFamily="18" charset="-120"/>
              </a:defRPr>
            </a:lvl5pPr>
            <a:lvl6pPr marL="2514600" indent="-228600" algn="ctr" eaLnBrk="0" fontAlgn="base" hangingPunct="0">
              <a:spcBef>
                <a:spcPct val="0"/>
              </a:spcBef>
              <a:spcAft>
                <a:spcPct val="0"/>
              </a:spcAft>
              <a:defRPr kumimoji="1">
                <a:solidFill>
                  <a:schemeClr val="tx1"/>
                </a:solidFill>
                <a:latin typeface="Bickley Script LET" pitchFamily="2" charset="0"/>
                <a:ea typeface="新細明體" pitchFamily="18" charset="-120"/>
              </a:defRPr>
            </a:lvl6pPr>
            <a:lvl7pPr marL="2971800" indent="-228600" algn="ctr" eaLnBrk="0" fontAlgn="base" hangingPunct="0">
              <a:spcBef>
                <a:spcPct val="0"/>
              </a:spcBef>
              <a:spcAft>
                <a:spcPct val="0"/>
              </a:spcAft>
              <a:defRPr kumimoji="1">
                <a:solidFill>
                  <a:schemeClr val="tx1"/>
                </a:solidFill>
                <a:latin typeface="Bickley Script LET" pitchFamily="2" charset="0"/>
                <a:ea typeface="新細明體" pitchFamily="18" charset="-120"/>
              </a:defRPr>
            </a:lvl7pPr>
            <a:lvl8pPr marL="3429000" indent="-228600" algn="ctr" eaLnBrk="0" fontAlgn="base" hangingPunct="0">
              <a:spcBef>
                <a:spcPct val="0"/>
              </a:spcBef>
              <a:spcAft>
                <a:spcPct val="0"/>
              </a:spcAft>
              <a:defRPr kumimoji="1">
                <a:solidFill>
                  <a:schemeClr val="tx1"/>
                </a:solidFill>
                <a:latin typeface="Bickley Script LET" pitchFamily="2" charset="0"/>
                <a:ea typeface="新細明體" pitchFamily="18" charset="-120"/>
              </a:defRPr>
            </a:lvl8pPr>
            <a:lvl9pPr marL="3886200" indent="-228600" algn="ctr" eaLnBrk="0" fontAlgn="base" hangingPunct="0">
              <a:spcBef>
                <a:spcPct val="0"/>
              </a:spcBef>
              <a:spcAft>
                <a:spcPct val="0"/>
              </a:spcAft>
              <a:defRPr kumimoji="1">
                <a:solidFill>
                  <a:schemeClr val="tx1"/>
                </a:solidFill>
                <a:latin typeface="Bickley Script LET" pitchFamily="2" charset="0"/>
                <a:ea typeface="新細明體" pitchFamily="18" charset="-120"/>
              </a:defRPr>
            </a:lvl9pPr>
          </a:lstStyle>
          <a:p>
            <a:pPr eaLnBrk="1" hangingPunct="1">
              <a:spcBef>
                <a:spcPct val="50000"/>
              </a:spcBef>
            </a:pPr>
            <a:r>
              <a:rPr lang="en-US" altLang="zh-TW" dirty="0"/>
              <a:t>I/O request</a:t>
            </a:r>
          </a:p>
        </p:txBody>
      </p:sp>
      <p:sp>
        <p:nvSpPr>
          <p:cNvPr id="21527" name="Text Box 28"/>
          <p:cNvSpPr txBox="1">
            <a:spLocks noChangeArrowheads="1"/>
          </p:cNvSpPr>
          <p:nvPr/>
        </p:nvSpPr>
        <p:spPr bwMode="auto">
          <a:xfrm rot="5400000">
            <a:off x="2162971" y="3820597"/>
            <a:ext cx="720725" cy="369332"/>
          </a:xfrm>
          <a:prstGeom prst="rect">
            <a:avLst/>
          </a:prstGeom>
          <a:solidFill>
            <a:schemeClr val="bg1"/>
          </a:solidFill>
          <a:ln>
            <a:noFill/>
          </a:ln>
          <a:effectLst/>
          <a:extLs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kumimoji="1">
                <a:solidFill>
                  <a:schemeClr val="tx1"/>
                </a:solidFill>
                <a:latin typeface="Bickley Script LET" pitchFamily="2" charset="0"/>
                <a:ea typeface="新細明體" pitchFamily="18" charset="-120"/>
              </a:defRPr>
            </a:lvl1pPr>
            <a:lvl2pPr marL="742950" indent="-285750" eaLnBrk="0" hangingPunct="0">
              <a:defRPr kumimoji="1">
                <a:solidFill>
                  <a:schemeClr val="tx1"/>
                </a:solidFill>
                <a:latin typeface="Bickley Script LET" pitchFamily="2" charset="0"/>
                <a:ea typeface="新細明體" pitchFamily="18" charset="-120"/>
              </a:defRPr>
            </a:lvl2pPr>
            <a:lvl3pPr marL="1143000" indent="-228600" eaLnBrk="0" hangingPunct="0">
              <a:defRPr kumimoji="1">
                <a:solidFill>
                  <a:schemeClr val="tx1"/>
                </a:solidFill>
                <a:latin typeface="Bickley Script LET" pitchFamily="2" charset="0"/>
                <a:ea typeface="新細明體" pitchFamily="18" charset="-120"/>
              </a:defRPr>
            </a:lvl3pPr>
            <a:lvl4pPr marL="1600200" indent="-228600" eaLnBrk="0" hangingPunct="0">
              <a:defRPr kumimoji="1">
                <a:solidFill>
                  <a:schemeClr val="tx1"/>
                </a:solidFill>
                <a:latin typeface="Bickley Script LET" pitchFamily="2" charset="0"/>
                <a:ea typeface="新細明體" pitchFamily="18" charset="-120"/>
              </a:defRPr>
            </a:lvl4pPr>
            <a:lvl5pPr marL="2057400" indent="-228600" eaLnBrk="0" hangingPunct="0">
              <a:defRPr kumimoji="1">
                <a:solidFill>
                  <a:schemeClr val="tx1"/>
                </a:solidFill>
                <a:latin typeface="Bickley Script LET" pitchFamily="2" charset="0"/>
                <a:ea typeface="新細明體" pitchFamily="18" charset="-120"/>
              </a:defRPr>
            </a:lvl5pPr>
            <a:lvl6pPr marL="2514600" indent="-228600" algn="ctr" eaLnBrk="0" fontAlgn="base" hangingPunct="0">
              <a:spcBef>
                <a:spcPct val="0"/>
              </a:spcBef>
              <a:spcAft>
                <a:spcPct val="0"/>
              </a:spcAft>
              <a:defRPr kumimoji="1">
                <a:solidFill>
                  <a:schemeClr val="tx1"/>
                </a:solidFill>
                <a:latin typeface="Bickley Script LET" pitchFamily="2" charset="0"/>
                <a:ea typeface="新細明體" pitchFamily="18" charset="-120"/>
              </a:defRPr>
            </a:lvl6pPr>
            <a:lvl7pPr marL="2971800" indent="-228600" algn="ctr" eaLnBrk="0" fontAlgn="base" hangingPunct="0">
              <a:spcBef>
                <a:spcPct val="0"/>
              </a:spcBef>
              <a:spcAft>
                <a:spcPct val="0"/>
              </a:spcAft>
              <a:defRPr kumimoji="1">
                <a:solidFill>
                  <a:schemeClr val="tx1"/>
                </a:solidFill>
                <a:latin typeface="Bickley Script LET" pitchFamily="2" charset="0"/>
                <a:ea typeface="新細明體" pitchFamily="18" charset="-120"/>
              </a:defRPr>
            </a:lvl7pPr>
            <a:lvl8pPr marL="3429000" indent="-228600" algn="ctr" eaLnBrk="0" fontAlgn="base" hangingPunct="0">
              <a:spcBef>
                <a:spcPct val="0"/>
              </a:spcBef>
              <a:spcAft>
                <a:spcPct val="0"/>
              </a:spcAft>
              <a:defRPr kumimoji="1">
                <a:solidFill>
                  <a:schemeClr val="tx1"/>
                </a:solidFill>
                <a:latin typeface="Bickley Script LET" pitchFamily="2" charset="0"/>
                <a:ea typeface="新細明體" pitchFamily="18" charset="-120"/>
              </a:defRPr>
            </a:lvl8pPr>
            <a:lvl9pPr marL="3886200" indent="-228600" algn="ctr" eaLnBrk="0" fontAlgn="base" hangingPunct="0">
              <a:spcBef>
                <a:spcPct val="0"/>
              </a:spcBef>
              <a:spcAft>
                <a:spcPct val="0"/>
              </a:spcAft>
              <a:defRPr kumimoji="1">
                <a:solidFill>
                  <a:schemeClr val="tx1"/>
                </a:solidFill>
                <a:latin typeface="Bickley Script LET" pitchFamily="2" charset="0"/>
                <a:ea typeface="新細明體" pitchFamily="18" charset="-120"/>
              </a:defRPr>
            </a:lvl9pPr>
          </a:lstStyle>
          <a:p>
            <a:pPr eaLnBrk="1" hangingPunct="1">
              <a:spcBef>
                <a:spcPct val="50000"/>
              </a:spcBef>
            </a:pPr>
            <a:r>
              <a:rPr lang="en-US" altLang="zh-TW" dirty="0"/>
              <a:t>data</a:t>
            </a:r>
            <a:endParaRPr lang="en-US" altLang="zh-TW" sz="1400" dirty="0"/>
          </a:p>
        </p:txBody>
      </p:sp>
      <p:sp>
        <p:nvSpPr>
          <p:cNvPr id="21528" name="Text Box 29"/>
          <p:cNvSpPr txBox="1">
            <a:spLocks noChangeArrowheads="1"/>
          </p:cNvSpPr>
          <p:nvPr/>
        </p:nvSpPr>
        <p:spPr bwMode="auto">
          <a:xfrm rot="5400000">
            <a:off x="2735264" y="3894417"/>
            <a:ext cx="1147763" cy="369332"/>
          </a:xfrm>
          <a:prstGeom prst="rect">
            <a:avLst/>
          </a:prstGeom>
          <a:solidFill>
            <a:schemeClr val="bg1"/>
          </a:solidFill>
          <a:ln>
            <a:noFill/>
          </a:ln>
          <a:effectLst/>
          <a:extLs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kumimoji="1">
                <a:solidFill>
                  <a:schemeClr val="tx1"/>
                </a:solidFill>
                <a:latin typeface="Bickley Script LET" pitchFamily="2" charset="0"/>
                <a:ea typeface="新細明體" pitchFamily="18" charset="-120"/>
              </a:defRPr>
            </a:lvl1pPr>
            <a:lvl2pPr marL="742950" indent="-285750" eaLnBrk="0" hangingPunct="0">
              <a:defRPr kumimoji="1">
                <a:solidFill>
                  <a:schemeClr val="tx1"/>
                </a:solidFill>
                <a:latin typeface="Bickley Script LET" pitchFamily="2" charset="0"/>
                <a:ea typeface="新細明體" pitchFamily="18" charset="-120"/>
              </a:defRPr>
            </a:lvl2pPr>
            <a:lvl3pPr marL="1143000" indent="-228600" eaLnBrk="0" hangingPunct="0">
              <a:defRPr kumimoji="1">
                <a:solidFill>
                  <a:schemeClr val="tx1"/>
                </a:solidFill>
                <a:latin typeface="Bickley Script LET" pitchFamily="2" charset="0"/>
                <a:ea typeface="新細明體" pitchFamily="18" charset="-120"/>
              </a:defRPr>
            </a:lvl3pPr>
            <a:lvl4pPr marL="1600200" indent="-228600" eaLnBrk="0" hangingPunct="0">
              <a:defRPr kumimoji="1">
                <a:solidFill>
                  <a:schemeClr val="tx1"/>
                </a:solidFill>
                <a:latin typeface="Bickley Script LET" pitchFamily="2" charset="0"/>
                <a:ea typeface="新細明體" pitchFamily="18" charset="-120"/>
              </a:defRPr>
            </a:lvl4pPr>
            <a:lvl5pPr marL="2057400" indent="-228600" eaLnBrk="0" hangingPunct="0">
              <a:defRPr kumimoji="1">
                <a:solidFill>
                  <a:schemeClr val="tx1"/>
                </a:solidFill>
                <a:latin typeface="Bickley Script LET" pitchFamily="2" charset="0"/>
                <a:ea typeface="新細明體" pitchFamily="18" charset="-120"/>
              </a:defRPr>
            </a:lvl5pPr>
            <a:lvl6pPr marL="2514600" indent="-228600" algn="ctr" eaLnBrk="0" fontAlgn="base" hangingPunct="0">
              <a:spcBef>
                <a:spcPct val="0"/>
              </a:spcBef>
              <a:spcAft>
                <a:spcPct val="0"/>
              </a:spcAft>
              <a:defRPr kumimoji="1">
                <a:solidFill>
                  <a:schemeClr val="tx1"/>
                </a:solidFill>
                <a:latin typeface="Bickley Script LET" pitchFamily="2" charset="0"/>
                <a:ea typeface="新細明體" pitchFamily="18" charset="-120"/>
              </a:defRPr>
            </a:lvl6pPr>
            <a:lvl7pPr marL="2971800" indent="-228600" algn="ctr" eaLnBrk="0" fontAlgn="base" hangingPunct="0">
              <a:spcBef>
                <a:spcPct val="0"/>
              </a:spcBef>
              <a:spcAft>
                <a:spcPct val="0"/>
              </a:spcAft>
              <a:defRPr kumimoji="1">
                <a:solidFill>
                  <a:schemeClr val="tx1"/>
                </a:solidFill>
                <a:latin typeface="Bickley Script LET" pitchFamily="2" charset="0"/>
                <a:ea typeface="新細明體" pitchFamily="18" charset="-120"/>
              </a:defRPr>
            </a:lvl7pPr>
            <a:lvl8pPr marL="3429000" indent="-228600" algn="ctr" eaLnBrk="0" fontAlgn="base" hangingPunct="0">
              <a:spcBef>
                <a:spcPct val="0"/>
              </a:spcBef>
              <a:spcAft>
                <a:spcPct val="0"/>
              </a:spcAft>
              <a:defRPr kumimoji="1">
                <a:solidFill>
                  <a:schemeClr val="tx1"/>
                </a:solidFill>
                <a:latin typeface="Bickley Script LET" pitchFamily="2" charset="0"/>
                <a:ea typeface="新細明體" pitchFamily="18" charset="-120"/>
              </a:defRPr>
            </a:lvl8pPr>
            <a:lvl9pPr marL="3886200" indent="-228600" algn="ctr" eaLnBrk="0" fontAlgn="base" hangingPunct="0">
              <a:spcBef>
                <a:spcPct val="0"/>
              </a:spcBef>
              <a:spcAft>
                <a:spcPct val="0"/>
              </a:spcAft>
              <a:defRPr kumimoji="1">
                <a:solidFill>
                  <a:schemeClr val="tx1"/>
                </a:solidFill>
                <a:latin typeface="Bickley Script LET" pitchFamily="2" charset="0"/>
                <a:ea typeface="新細明體" pitchFamily="18" charset="-120"/>
              </a:defRPr>
            </a:lvl9pPr>
          </a:lstStyle>
          <a:p>
            <a:pPr eaLnBrk="1" hangingPunct="1">
              <a:spcBef>
                <a:spcPct val="50000"/>
              </a:spcBef>
            </a:pPr>
            <a:r>
              <a:rPr lang="en-US" altLang="zh-TW" dirty="0"/>
              <a:t>interrupt</a:t>
            </a:r>
            <a:endParaRPr lang="en-US" altLang="zh-TW" sz="1400" dirty="0"/>
          </a:p>
        </p:txBody>
      </p:sp>
    </p:spTree>
  </p:cSld>
  <p:clrMapOvr>
    <a:masterClrMapping/>
  </p:clrMapOvr>
  <p:transition spd="slow">
    <p:wip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頁尾版面配置區 4"/>
          <p:cNvSpPr>
            <a:spLocks noGrp="1"/>
          </p:cNvSpPr>
          <p:nvPr>
            <p:ph type="ftr" sz="quarter" idx="11"/>
          </p:nvPr>
        </p:nvSpPr>
        <p:spPr/>
        <p:txBody>
          <a:bodyPr/>
          <a:lstStyle/>
          <a:p>
            <a:pPr>
              <a:defRPr/>
            </a:pPr>
            <a:r>
              <a:rPr lang="en-US" altLang="zh-TW" smtClean="0"/>
              <a:t>/67</a:t>
            </a:r>
            <a:endParaRPr lang="en-US" altLang="zh-TW"/>
          </a:p>
        </p:txBody>
      </p:sp>
      <p:sp>
        <p:nvSpPr>
          <p:cNvPr id="6" name="投影片編號版面配置區 5"/>
          <p:cNvSpPr>
            <a:spLocks noGrp="1"/>
          </p:cNvSpPr>
          <p:nvPr>
            <p:ph type="sldNum" sz="quarter" idx="12"/>
          </p:nvPr>
        </p:nvSpPr>
        <p:spPr/>
        <p:txBody>
          <a:bodyPr/>
          <a:lstStyle/>
          <a:p>
            <a:pPr>
              <a:defRPr/>
            </a:pPr>
            <a:fld id="{4502FD34-39BE-4C33-A557-9A42B2E2044B}" type="slidenum">
              <a:rPr lang="en-US" altLang="zh-TW"/>
              <a:pPr>
                <a:defRPr/>
              </a:pPr>
              <a:t>20</a:t>
            </a:fld>
            <a:endParaRPr lang="en-US" altLang="zh-TW"/>
          </a:p>
        </p:txBody>
      </p:sp>
      <p:sp>
        <p:nvSpPr>
          <p:cNvPr id="22533" name="Rectangle 2"/>
          <p:cNvSpPr>
            <a:spLocks noGrp="1" noChangeArrowheads="1"/>
          </p:cNvSpPr>
          <p:nvPr>
            <p:ph type="title"/>
          </p:nvPr>
        </p:nvSpPr>
        <p:spPr/>
        <p:txBody>
          <a:bodyPr/>
          <a:lstStyle/>
          <a:p>
            <a:pPr eaLnBrk="1" hangingPunct="1"/>
            <a:r>
              <a:rPr lang="en-US" altLang="zh-TW" smtClean="0"/>
              <a:t>Common Functions of Interrupts</a:t>
            </a:r>
          </a:p>
        </p:txBody>
      </p:sp>
      <p:sp>
        <p:nvSpPr>
          <p:cNvPr id="22534" name="Rectangle 3"/>
          <p:cNvSpPr>
            <a:spLocks noGrp="1" noChangeArrowheads="1"/>
          </p:cNvSpPr>
          <p:nvPr>
            <p:ph type="body" idx="1"/>
          </p:nvPr>
        </p:nvSpPr>
        <p:spPr>
          <a:xfrm>
            <a:off x="684213" y="981075"/>
            <a:ext cx="7910512" cy="5545138"/>
          </a:xfrm>
        </p:spPr>
        <p:txBody>
          <a:bodyPr/>
          <a:lstStyle/>
          <a:p>
            <a:pPr eaLnBrk="1" hangingPunct="1"/>
            <a:r>
              <a:rPr lang="en-US" altLang="zh-TW" sz="2800"/>
              <a:t>Interrupt transfers control to the interrupt service routine generally, through the </a:t>
            </a:r>
            <a:r>
              <a:rPr lang="en-US" altLang="zh-TW" sz="2800" i="1"/>
              <a:t>interrupt vector</a:t>
            </a:r>
            <a:r>
              <a:rPr lang="en-US" altLang="zh-TW" sz="2800"/>
              <a:t>, which contains the addresses of all the service routines.</a:t>
            </a:r>
          </a:p>
          <a:p>
            <a:pPr eaLnBrk="1" hangingPunct="1"/>
            <a:r>
              <a:rPr lang="en-US" altLang="zh-TW" sz="2800"/>
              <a:t>Interrupt architecture must save the address of the interrupted instruction.</a:t>
            </a:r>
          </a:p>
          <a:p>
            <a:pPr eaLnBrk="1" hangingPunct="1"/>
            <a:r>
              <a:rPr lang="en-US" altLang="zh-TW" sz="2800"/>
              <a:t>Incoming interrupts are </a:t>
            </a:r>
            <a:r>
              <a:rPr lang="en-US" altLang="zh-TW" sz="2800" i="1"/>
              <a:t>disabled</a:t>
            </a:r>
            <a:r>
              <a:rPr lang="en-US" altLang="zh-TW" sz="2800"/>
              <a:t> while another interrupt is being processed to prevent a </a:t>
            </a:r>
            <a:r>
              <a:rPr lang="en-US" altLang="zh-TW" sz="2800" i="1"/>
              <a:t>lost interrupt</a:t>
            </a:r>
            <a:r>
              <a:rPr lang="en-US" altLang="zh-TW" sz="2800"/>
              <a:t>.</a:t>
            </a:r>
          </a:p>
          <a:p>
            <a:pPr eaLnBrk="1" hangingPunct="1"/>
            <a:r>
              <a:rPr lang="en-US" altLang="zh-TW" sz="2800"/>
              <a:t>A </a:t>
            </a:r>
            <a:r>
              <a:rPr lang="en-US" altLang="zh-TW" sz="2800" i="1"/>
              <a:t>trap</a:t>
            </a:r>
            <a:r>
              <a:rPr lang="en-US" altLang="zh-TW" sz="2800"/>
              <a:t> is a software-generated interrupt caused either by an error or a user request.</a:t>
            </a:r>
          </a:p>
          <a:p>
            <a:pPr eaLnBrk="1" hangingPunct="1"/>
            <a:r>
              <a:rPr lang="en-US" altLang="zh-TW" sz="2800"/>
              <a:t>An operating system is </a:t>
            </a:r>
            <a:r>
              <a:rPr lang="en-US" altLang="zh-TW" sz="2800" i="1"/>
              <a:t>interrupt</a:t>
            </a:r>
            <a:r>
              <a:rPr lang="en-US" altLang="zh-TW" sz="2800"/>
              <a:t> driven.</a:t>
            </a:r>
          </a:p>
        </p:txBody>
      </p:sp>
    </p:spTree>
  </p:cSld>
  <p:clrMapOvr>
    <a:masterClrMapping/>
  </p:clrMapOvr>
  <p:transition spd="slow">
    <p:wip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頁尾版面配置區 4"/>
          <p:cNvSpPr>
            <a:spLocks noGrp="1"/>
          </p:cNvSpPr>
          <p:nvPr>
            <p:ph type="ftr" sz="quarter" idx="11"/>
          </p:nvPr>
        </p:nvSpPr>
        <p:spPr/>
        <p:txBody>
          <a:bodyPr/>
          <a:lstStyle/>
          <a:p>
            <a:pPr>
              <a:defRPr/>
            </a:pPr>
            <a:r>
              <a:rPr lang="en-US" altLang="zh-TW" smtClean="0"/>
              <a:t>/67</a:t>
            </a:r>
            <a:endParaRPr lang="en-US" altLang="zh-TW"/>
          </a:p>
        </p:txBody>
      </p:sp>
      <p:sp>
        <p:nvSpPr>
          <p:cNvPr id="6" name="投影片編號版面配置區 5"/>
          <p:cNvSpPr>
            <a:spLocks noGrp="1"/>
          </p:cNvSpPr>
          <p:nvPr>
            <p:ph type="sldNum" sz="quarter" idx="12"/>
          </p:nvPr>
        </p:nvSpPr>
        <p:spPr/>
        <p:txBody>
          <a:bodyPr/>
          <a:lstStyle/>
          <a:p>
            <a:pPr>
              <a:defRPr/>
            </a:pPr>
            <a:fld id="{F48A529B-F05B-4D70-BD27-68E09D86DEE9}" type="slidenum">
              <a:rPr lang="en-US" altLang="zh-TW"/>
              <a:pPr>
                <a:defRPr/>
              </a:pPr>
              <a:t>21</a:t>
            </a:fld>
            <a:endParaRPr lang="en-US" altLang="zh-TW"/>
          </a:p>
        </p:txBody>
      </p:sp>
      <p:sp>
        <p:nvSpPr>
          <p:cNvPr id="23557" name="Rectangle 2"/>
          <p:cNvSpPr>
            <a:spLocks noGrp="1" noChangeArrowheads="1"/>
          </p:cNvSpPr>
          <p:nvPr>
            <p:ph type="title"/>
          </p:nvPr>
        </p:nvSpPr>
        <p:spPr>
          <a:xfrm>
            <a:off x="1063625" y="0"/>
            <a:ext cx="7772400" cy="844550"/>
          </a:xfrm>
        </p:spPr>
        <p:txBody>
          <a:bodyPr/>
          <a:lstStyle/>
          <a:p>
            <a:pPr eaLnBrk="1" hangingPunct="1"/>
            <a:r>
              <a:rPr lang="en-US" altLang="zh-TW" smtClean="0"/>
              <a:t>Interrupt Handling</a:t>
            </a:r>
          </a:p>
        </p:txBody>
      </p:sp>
      <p:sp>
        <p:nvSpPr>
          <p:cNvPr id="23558" name="Rectangle 3"/>
          <p:cNvSpPr>
            <a:spLocks noGrp="1" noChangeArrowheads="1"/>
          </p:cNvSpPr>
          <p:nvPr>
            <p:ph type="body" idx="1"/>
          </p:nvPr>
        </p:nvSpPr>
        <p:spPr>
          <a:xfrm>
            <a:off x="755652" y="1052513"/>
            <a:ext cx="7910513" cy="5256212"/>
          </a:xfrm>
        </p:spPr>
        <p:txBody>
          <a:bodyPr/>
          <a:lstStyle/>
          <a:p>
            <a:pPr eaLnBrk="1" hangingPunct="1"/>
            <a:r>
              <a:rPr lang="en-US" altLang="zh-TW" smtClean="0"/>
              <a:t>The operating system preserves the state of the CPU by storing registers and the program counter.</a:t>
            </a:r>
          </a:p>
          <a:p>
            <a:pPr eaLnBrk="1" hangingPunct="1"/>
            <a:r>
              <a:rPr lang="en-US" altLang="zh-TW" smtClean="0"/>
              <a:t>Determines which type of interrupt has occurred:</a:t>
            </a:r>
          </a:p>
          <a:p>
            <a:pPr lvl="1" eaLnBrk="1" hangingPunct="1"/>
            <a:r>
              <a:rPr lang="en-US" altLang="zh-TW" i="1" smtClean="0"/>
              <a:t>polling</a:t>
            </a:r>
            <a:endParaRPr lang="en-US" altLang="zh-TW" smtClean="0"/>
          </a:p>
          <a:p>
            <a:pPr lvl="1" eaLnBrk="1" hangingPunct="1"/>
            <a:r>
              <a:rPr lang="en-US" altLang="zh-TW" i="1" smtClean="0"/>
              <a:t>vectored</a:t>
            </a:r>
            <a:r>
              <a:rPr lang="en-US" altLang="zh-TW" smtClean="0"/>
              <a:t> interrupt system</a:t>
            </a:r>
          </a:p>
          <a:p>
            <a:pPr eaLnBrk="1" hangingPunct="1"/>
            <a:r>
              <a:rPr lang="en-US" altLang="zh-TW" smtClean="0"/>
              <a:t>Separate segments of code determine what action should be taken for each type of interrupt</a:t>
            </a:r>
          </a:p>
        </p:txBody>
      </p:sp>
    </p:spTree>
  </p:cSld>
  <p:clrMapOvr>
    <a:masterClrMapping/>
  </p:clrMapOvr>
  <p:transition spd="slow">
    <p:wip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頁尾版面配置區 3"/>
          <p:cNvSpPr>
            <a:spLocks noGrp="1"/>
          </p:cNvSpPr>
          <p:nvPr>
            <p:ph type="ftr" sz="quarter" idx="11"/>
          </p:nvPr>
        </p:nvSpPr>
        <p:spPr/>
        <p:txBody>
          <a:bodyPr/>
          <a:lstStyle/>
          <a:p>
            <a:pPr>
              <a:defRPr/>
            </a:pPr>
            <a:r>
              <a:rPr lang="en-US" altLang="zh-TW" smtClean="0"/>
              <a:t>/67</a:t>
            </a:r>
            <a:endParaRPr lang="en-US" altLang="zh-TW"/>
          </a:p>
        </p:txBody>
      </p:sp>
      <p:sp>
        <p:nvSpPr>
          <p:cNvPr id="6" name="投影片編號版面配置區 4"/>
          <p:cNvSpPr>
            <a:spLocks noGrp="1"/>
          </p:cNvSpPr>
          <p:nvPr>
            <p:ph type="sldNum" sz="quarter" idx="12"/>
          </p:nvPr>
        </p:nvSpPr>
        <p:spPr/>
        <p:txBody>
          <a:bodyPr/>
          <a:lstStyle/>
          <a:p>
            <a:pPr>
              <a:defRPr/>
            </a:pPr>
            <a:fld id="{F5F5BE22-31BC-4037-AEB8-4B325E787FD8}" type="slidenum">
              <a:rPr lang="en-US" altLang="zh-TW"/>
              <a:pPr>
                <a:defRPr/>
              </a:pPr>
              <a:t>22</a:t>
            </a:fld>
            <a:endParaRPr lang="en-US" altLang="zh-TW"/>
          </a:p>
        </p:txBody>
      </p:sp>
      <p:sp>
        <p:nvSpPr>
          <p:cNvPr id="24581" name="Rectangle 2"/>
          <p:cNvSpPr>
            <a:spLocks noGrp="1" noChangeArrowheads="1"/>
          </p:cNvSpPr>
          <p:nvPr>
            <p:ph type="title"/>
          </p:nvPr>
        </p:nvSpPr>
        <p:spPr/>
        <p:txBody>
          <a:bodyPr/>
          <a:lstStyle/>
          <a:p>
            <a:pPr eaLnBrk="1" hangingPunct="1"/>
            <a:r>
              <a:rPr lang="en-US" altLang="zh-TW" smtClean="0"/>
              <a:t>Interrupt Timeline</a:t>
            </a:r>
          </a:p>
        </p:txBody>
      </p:sp>
      <p:pic>
        <p:nvPicPr>
          <p:cNvPr id="24582" name="Picture 3"/>
          <p:cNvPicPr>
            <a:picLocks noChangeAspect="1" noChangeArrowheads="1"/>
          </p:cNvPicPr>
          <p:nvPr/>
        </p:nvPicPr>
        <p:blipFill>
          <a:blip r:embed="rId3">
            <a:extLst>
              <a:ext uri="{28A0092B-C50C-407E-A947-70E740481C1C}">
                <a14:useLocalDpi xmlns:a14="http://schemas.microsoft.com/office/drawing/2010/main" val="0"/>
              </a:ext>
            </a:extLst>
          </a:blip>
          <a:srcRect l="763" t="18321" r="572" b="18321"/>
          <a:stretch>
            <a:fillRect/>
          </a:stretch>
        </p:blipFill>
        <p:spPr bwMode="auto">
          <a:xfrm>
            <a:off x="238125" y="1484313"/>
            <a:ext cx="8675688" cy="4178300"/>
          </a:xfrm>
          <a:prstGeom prst="rect">
            <a:avLst/>
          </a:prstGeom>
          <a:noFill/>
          <a:ln w="38100" cmpd="dbl">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slow">
    <p:wip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頁尾版面配置區 4"/>
          <p:cNvSpPr>
            <a:spLocks noGrp="1"/>
          </p:cNvSpPr>
          <p:nvPr>
            <p:ph type="ftr" sz="quarter" idx="11"/>
          </p:nvPr>
        </p:nvSpPr>
        <p:spPr/>
        <p:txBody>
          <a:bodyPr/>
          <a:lstStyle/>
          <a:p>
            <a:pPr>
              <a:defRPr/>
            </a:pPr>
            <a:r>
              <a:rPr lang="en-US" altLang="zh-TW" smtClean="0"/>
              <a:t>/67</a:t>
            </a:r>
            <a:endParaRPr lang="en-US" altLang="zh-TW"/>
          </a:p>
        </p:txBody>
      </p:sp>
      <p:sp>
        <p:nvSpPr>
          <p:cNvPr id="6" name="投影片編號版面配置區 5"/>
          <p:cNvSpPr>
            <a:spLocks noGrp="1"/>
          </p:cNvSpPr>
          <p:nvPr>
            <p:ph type="sldNum" sz="quarter" idx="12"/>
          </p:nvPr>
        </p:nvSpPr>
        <p:spPr/>
        <p:txBody>
          <a:bodyPr/>
          <a:lstStyle/>
          <a:p>
            <a:pPr>
              <a:defRPr/>
            </a:pPr>
            <a:fld id="{219C3154-8233-441F-BDE6-998FF5934833}" type="slidenum">
              <a:rPr lang="en-US" altLang="zh-TW"/>
              <a:pPr>
                <a:defRPr/>
              </a:pPr>
              <a:t>23</a:t>
            </a:fld>
            <a:endParaRPr lang="en-US" altLang="zh-TW"/>
          </a:p>
        </p:txBody>
      </p:sp>
      <p:sp>
        <p:nvSpPr>
          <p:cNvPr id="25605" name="Rectangle 2"/>
          <p:cNvSpPr>
            <a:spLocks noGrp="1" noChangeArrowheads="1"/>
          </p:cNvSpPr>
          <p:nvPr>
            <p:ph type="title"/>
          </p:nvPr>
        </p:nvSpPr>
        <p:spPr/>
        <p:txBody>
          <a:bodyPr/>
          <a:lstStyle/>
          <a:p>
            <a:pPr eaLnBrk="1" hangingPunct="1"/>
            <a:r>
              <a:rPr lang="en-US" altLang="zh-TW" smtClean="0"/>
              <a:t>I/O Structure</a:t>
            </a:r>
          </a:p>
        </p:txBody>
      </p:sp>
      <p:sp>
        <p:nvSpPr>
          <p:cNvPr id="25606" name="Rectangle 3"/>
          <p:cNvSpPr>
            <a:spLocks noGrp="1" noChangeArrowheads="1"/>
          </p:cNvSpPr>
          <p:nvPr>
            <p:ph type="body" idx="1"/>
          </p:nvPr>
        </p:nvSpPr>
        <p:spPr>
          <a:xfrm>
            <a:off x="611188" y="981077"/>
            <a:ext cx="8208962" cy="5472113"/>
          </a:xfrm>
        </p:spPr>
        <p:txBody>
          <a:bodyPr/>
          <a:lstStyle/>
          <a:p>
            <a:pPr eaLnBrk="1" hangingPunct="1">
              <a:lnSpc>
                <a:spcPct val="90000"/>
              </a:lnSpc>
            </a:pPr>
            <a:r>
              <a:rPr lang="en-US" altLang="zh-TW" sz="2800"/>
              <a:t>After I/O starts, control returns to user program only upon I/O completion.</a:t>
            </a:r>
          </a:p>
          <a:p>
            <a:pPr lvl="1" eaLnBrk="1" hangingPunct="1">
              <a:lnSpc>
                <a:spcPct val="90000"/>
              </a:lnSpc>
            </a:pPr>
            <a:r>
              <a:rPr lang="en-US" altLang="zh-TW" sz="2400"/>
              <a:t>Wait instruction idles the CPU until the next interrupt</a:t>
            </a:r>
          </a:p>
          <a:p>
            <a:pPr lvl="1" eaLnBrk="1" hangingPunct="1">
              <a:lnSpc>
                <a:spcPct val="90000"/>
              </a:lnSpc>
            </a:pPr>
            <a:r>
              <a:rPr lang="en-US" altLang="zh-TW" sz="2400"/>
              <a:t>Wait loop (contention for memory access).</a:t>
            </a:r>
          </a:p>
          <a:p>
            <a:pPr lvl="1" eaLnBrk="1" hangingPunct="1">
              <a:lnSpc>
                <a:spcPct val="90000"/>
              </a:lnSpc>
            </a:pPr>
            <a:r>
              <a:rPr lang="en-US" altLang="zh-TW" sz="2400"/>
              <a:t>At most one I/O request is outstanding at a time, no simultaneous I/O processing.</a:t>
            </a:r>
          </a:p>
          <a:p>
            <a:pPr eaLnBrk="1" hangingPunct="1">
              <a:lnSpc>
                <a:spcPct val="90000"/>
              </a:lnSpc>
            </a:pPr>
            <a:r>
              <a:rPr lang="en-US" altLang="zh-TW" sz="2800"/>
              <a:t>After I/O starts, control returns to user program without waiting for I/O completion.</a:t>
            </a:r>
          </a:p>
          <a:p>
            <a:pPr lvl="1" eaLnBrk="1" hangingPunct="1">
              <a:lnSpc>
                <a:spcPct val="90000"/>
              </a:lnSpc>
            </a:pPr>
            <a:r>
              <a:rPr lang="en-US" altLang="zh-TW" sz="2400" i="1"/>
              <a:t>System call</a:t>
            </a:r>
            <a:r>
              <a:rPr lang="en-US" altLang="zh-TW" sz="2400"/>
              <a:t> </a:t>
            </a:r>
            <a:r>
              <a:rPr lang="en-US" altLang="zh-TW" sz="2400">
                <a:latin typeface="Helvetica" pitchFamily="34" charset="0"/>
              </a:rPr>
              <a:t>–</a:t>
            </a:r>
            <a:r>
              <a:rPr lang="en-US" altLang="zh-TW" sz="2400"/>
              <a:t> request to the operating system to allow user to wait for I/O completion.</a:t>
            </a:r>
          </a:p>
          <a:p>
            <a:pPr lvl="1" eaLnBrk="1" hangingPunct="1">
              <a:lnSpc>
                <a:spcPct val="90000"/>
              </a:lnSpc>
            </a:pPr>
            <a:r>
              <a:rPr lang="en-US" altLang="zh-TW" sz="2400" i="1"/>
              <a:t>Device-status table</a:t>
            </a:r>
            <a:r>
              <a:rPr lang="en-US" altLang="zh-TW" sz="2400"/>
              <a:t> contains entry for each I/O device indicating its type, address, and state.</a:t>
            </a:r>
          </a:p>
          <a:p>
            <a:pPr lvl="1" eaLnBrk="1" hangingPunct="1">
              <a:lnSpc>
                <a:spcPct val="90000"/>
              </a:lnSpc>
            </a:pPr>
            <a:r>
              <a:rPr lang="en-US" altLang="zh-TW" sz="2400"/>
              <a:t>OS indexes into I/O device table to determine device status and to modify table entry to include interrupt.</a:t>
            </a:r>
          </a:p>
        </p:txBody>
      </p:sp>
    </p:spTree>
  </p:cSld>
  <p:clrMapOvr>
    <a:masterClrMapping/>
  </p:clrMapOvr>
  <p:transition spd="slow">
    <p:wip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頁尾版面配置區 3"/>
          <p:cNvSpPr>
            <a:spLocks noGrp="1"/>
          </p:cNvSpPr>
          <p:nvPr>
            <p:ph type="ftr" sz="quarter" idx="11"/>
          </p:nvPr>
        </p:nvSpPr>
        <p:spPr/>
        <p:txBody>
          <a:bodyPr/>
          <a:lstStyle/>
          <a:p>
            <a:pPr>
              <a:defRPr/>
            </a:pPr>
            <a:r>
              <a:rPr lang="en-US" altLang="zh-TW" smtClean="0"/>
              <a:t>/67</a:t>
            </a:r>
            <a:endParaRPr lang="en-US" altLang="zh-TW"/>
          </a:p>
        </p:txBody>
      </p:sp>
      <p:sp>
        <p:nvSpPr>
          <p:cNvPr id="8" name="投影片編號版面配置區 4"/>
          <p:cNvSpPr>
            <a:spLocks noGrp="1"/>
          </p:cNvSpPr>
          <p:nvPr>
            <p:ph type="sldNum" sz="quarter" idx="12"/>
          </p:nvPr>
        </p:nvSpPr>
        <p:spPr/>
        <p:txBody>
          <a:bodyPr/>
          <a:lstStyle/>
          <a:p>
            <a:pPr>
              <a:defRPr/>
            </a:pPr>
            <a:fld id="{3AE3C1A9-0050-499E-AB01-ACF53D90340D}" type="slidenum">
              <a:rPr lang="en-US" altLang="zh-TW"/>
              <a:pPr>
                <a:defRPr/>
              </a:pPr>
              <a:t>24</a:t>
            </a:fld>
            <a:endParaRPr lang="en-US" altLang="zh-TW"/>
          </a:p>
        </p:txBody>
      </p:sp>
      <p:sp>
        <p:nvSpPr>
          <p:cNvPr id="26629" name="Rectangle 2"/>
          <p:cNvSpPr>
            <a:spLocks noGrp="1" noChangeArrowheads="1"/>
          </p:cNvSpPr>
          <p:nvPr>
            <p:ph type="title"/>
          </p:nvPr>
        </p:nvSpPr>
        <p:spPr/>
        <p:txBody>
          <a:bodyPr/>
          <a:lstStyle/>
          <a:p>
            <a:pPr eaLnBrk="1" hangingPunct="1"/>
            <a:r>
              <a:rPr lang="en-US" altLang="zh-TW" smtClean="0"/>
              <a:t>Two I/O Methods</a:t>
            </a:r>
          </a:p>
        </p:txBody>
      </p:sp>
      <p:sp>
        <p:nvSpPr>
          <p:cNvPr id="26630" name="Text Box 3"/>
          <p:cNvSpPr txBox="1">
            <a:spLocks noChangeArrowheads="1"/>
          </p:cNvSpPr>
          <p:nvPr/>
        </p:nvSpPr>
        <p:spPr bwMode="auto">
          <a:xfrm>
            <a:off x="1979613" y="1196977"/>
            <a:ext cx="180975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a:solidFill>
                  <a:schemeClr val="tx1"/>
                </a:solidFill>
                <a:latin typeface="Bickley Script LET" pitchFamily="2" charset="0"/>
                <a:ea typeface="新細明體" pitchFamily="18" charset="-120"/>
              </a:defRPr>
            </a:lvl1pPr>
            <a:lvl2pPr marL="742950" indent="-285750" eaLnBrk="0" hangingPunct="0">
              <a:defRPr kumimoji="1">
                <a:solidFill>
                  <a:schemeClr val="tx1"/>
                </a:solidFill>
                <a:latin typeface="Bickley Script LET" pitchFamily="2" charset="0"/>
                <a:ea typeface="新細明體" pitchFamily="18" charset="-120"/>
              </a:defRPr>
            </a:lvl2pPr>
            <a:lvl3pPr marL="1143000" indent="-228600" eaLnBrk="0" hangingPunct="0">
              <a:defRPr kumimoji="1">
                <a:solidFill>
                  <a:schemeClr val="tx1"/>
                </a:solidFill>
                <a:latin typeface="Bickley Script LET" pitchFamily="2" charset="0"/>
                <a:ea typeface="新細明體" pitchFamily="18" charset="-120"/>
              </a:defRPr>
            </a:lvl3pPr>
            <a:lvl4pPr marL="1600200" indent="-228600" eaLnBrk="0" hangingPunct="0">
              <a:defRPr kumimoji="1">
                <a:solidFill>
                  <a:schemeClr val="tx1"/>
                </a:solidFill>
                <a:latin typeface="Bickley Script LET" pitchFamily="2" charset="0"/>
                <a:ea typeface="新細明體" pitchFamily="18" charset="-120"/>
              </a:defRPr>
            </a:lvl4pPr>
            <a:lvl5pPr marL="2057400" indent="-228600" eaLnBrk="0" hangingPunct="0">
              <a:defRPr kumimoji="1">
                <a:solidFill>
                  <a:schemeClr val="tx1"/>
                </a:solidFill>
                <a:latin typeface="Bickley Script LET" pitchFamily="2" charset="0"/>
                <a:ea typeface="新細明體" pitchFamily="18" charset="-120"/>
              </a:defRPr>
            </a:lvl5pPr>
            <a:lvl6pPr marL="2514600" indent="-228600" algn="ctr" eaLnBrk="0" fontAlgn="base" hangingPunct="0">
              <a:spcBef>
                <a:spcPct val="0"/>
              </a:spcBef>
              <a:spcAft>
                <a:spcPct val="0"/>
              </a:spcAft>
              <a:defRPr kumimoji="1">
                <a:solidFill>
                  <a:schemeClr val="tx1"/>
                </a:solidFill>
                <a:latin typeface="Bickley Script LET" pitchFamily="2" charset="0"/>
                <a:ea typeface="新細明體" pitchFamily="18" charset="-120"/>
              </a:defRPr>
            </a:lvl6pPr>
            <a:lvl7pPr marL="2971800" indent="-228600" algn="ctr" eaLnBrk="0" fontAlgn="base" hangingPunct="0">
              <a:spcBef>
                <a:spcPct val="0"/>
              </a:spcBef>
              <a:spcAft>
                <a:spcPct val="0"/>
              </a:spcAft>
              <a:defRPr kumimoji="1">
                <a:solidFill>
                  <a:schemeClr val="tx1"/>
                </a:solidFill>
                <a:latin typeface="Bickley Script LET" pitchFamily="2" charset="0"/>
                <a:ea typeface="新細明體" pitchFamily="18" charset="-120"/>
              </a:defRPr>
            </a:lvl7pPr>
            <a:lvl8pPr marL="3429000" indent="-228600" algn="ctr" eaLnBrk="0" fontAlgn="base" hangingPunct="0">
              <a:spcBef>
                <a:spcPct val="0"/>
              </a:spcBef>
              <a:spcAft>
                <a:spcPct val="0"/>
              </a:spcAft>
              <a:defRPr kumimoji="1">
                <a:solidFill>
                  <a:schemeClr val="tx1"/>
                </a:solidFill>
                <a:latin typeface="Bickley Script LET" pitchFamily="2" charset="0"/>
                <a:ea typeface="新細明體" pitchFamily="18" charset="-120"/>
              </a:defRPr>
            </a:lvl8pPr>
            <a:lvl9pPr marL="3886200" indent="-228600" algn="ctr" eaLnBrk="0" fontAlgn="base" hangingPunct="0">
              <a:spcBef>
                <a:spcPct val="0"/>
              </a:spcBef>
              <a:spcAft>
                <a:spcPct val="0"/>
              </a:spcAft>
              <a:defRPr kumimoji="1">
                <a:solidFill>
                  <a:schemeClr val="tx1"/>
                </a:solidFill>
                <a:latin typeface="Bickley Script LET" pitchFamily="2" charset="0"/>
                <a:ea typeface="新細明體" pitchFamily="18" charset="-120"/>
              </a:defRPr>
            </a:lvl9pPr>
          </a:lstStyle>
          <a:p>
            <a:pPr>
              <a:spcBef>
                <a:spcPct val="50000"/>
              </a:spcBef>
            </a:pPr>
            <a:r>
              <a:rPr kumimoji="0" lang="en-US" altLang="zh-TW" sz="2000" b="1">
                <a:latin typeface="Helvetica" pitchFamily="34" charset="0"/>
              </a:rPr>
              <a:t>Synchronous</a:t>
            </a:r>
          </a:p>
        </p:txBody>
      </p:sp>
      <p:sp>
        <p:nvSpPr>
          <p:cNvPr id="26631" name="Text Box 4"/>
          <p:cNvSpPr txBox="1">
            <a:spLocks noChangeArrowheads="1"/>
          </p:cNvSpPr>
          <p:nvPr/>
        </p:nvSpPr>
        <p:spPr bwMode="auto">
          <a:xfrm>
            <a:off x="5168902" y="1223965"/>
            <a:ext cx="1965325"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a:solidFill>
                  <a:schemeClr val="tx1"/>
                </a:solidFill>
                <a:latin typeface="Bickley Script LET" pitchFamily="2" charset="0"/>
                <a:ea typeface="新細明體" pitchFamily="18" charset="-120"/>
              </a:defRPr>
            </a:lvl1pPr>
            <a:lvl2pPr marL="742950" indent="-285750" eaLnBrk="0" hangingPunct="0">
              <a:defRPr kumimoji="1">
                <a:solidFill>
                  <a:schemeClr val="tx1"/>
                </a:solidFill>
                <a:latin typeface="Bickley Script LET" pitchFamily="2" charset="0"/>
                <a:ea typeface="新細明體" pitchFamily="18" charset="-120"/>
              </a:defRPr>
            </a:lvl2pPr>
            <a:lvl3pPr marL="1143000" indent="-228600" eaLnBrk="0" hangingPunct="0">
              <a:defRPr kumimoji="1">
                <a:solidFill>
                  <a:schemeClr val="tx1"/>
                </a:solidFill>
                <a:latin typeface="Bickley Script LET" pitchFamily="2" charset="0"/>
                <a:ea typeface="新細明體" pitchFamily="18" charset="-120"/>
              </a:defRPr>
            </a:lvl3pPr>
            <a:lvl4pPr marL="1600200" indent="-228600" eaLnBrk="0" hangingPunct="0">
              <a:defRPr kumimoji="1">
                <a:solidFill>
                  <a:schemeClr val="tx1"/>
                </a:solidFill>
                <a:latin typeface="Bickley Script LET" pitchFamily="2" charset="0"/>
                <a:ea typeface="新細明體" pitchFamily="18" charset="-120"/>
              </a:defRPr>
            </a:lvl4pPr>
            <a:lvl5pPr marL="2057400" indent="-228600" eaLnBrk="0" hangingPunct="0">
              <a:defRPr kumimoji="1">
                <a:solidFill>
                  <a:schemeClr val="tx1"/>
                </a:solidFill>
                <a:latin typeface="Bickley Script LET" pitchFamily="2" charset="0"/>
                <a:ea typeface="新細明體" pitchFamily="18" charset="-120"/>
              </a:defRPr>
            </a:lvl5pPr>
            <a:lvl6pPr marL="2514600" indent="-228600" algn="ctr" eaLnBrk="0" fontAlgn="base" hangingPunct="0">
              <a:spcBef>
                <a:spcPct val="0"/>
              </a:spcBef>
              <a:spcAft>
                <a:spcPct val="0"/>
              </a:spcAft>
              <a:defRPr kumimoji="1">
                <a:solidFill>
                  <a:schemeClr val="tx1"/>
                </a:solidFill>
                <a:latin typeface="Bickley Script LET" pitchFamily="2" charset="0"/>
                <a:ea typeface="新細明體" pitchFamily="18" charset="-120"/>
              </a:defRPr>
            </a:lvl6pPr>
            <a:lvl7pPr marL="2971800" indent="-228600" algn="ctr" eaLnBrk="0" fontAlgn="base" hangingPunct="0">
              <a:spcBef>
                <a:spcPct val="0"/>
              </a:spcBef>
              <a:spcAft>
                <a:spcPct val="0"/>
              </a:spcAft>
              <a:defRPr kumimoji="1">
                <a:solidFill>
                  <a:schemeClr val="tx1"/>
                </a:solidFill>
                <a:latin typeface="Bickley Script LET" pitchFamily="2" charset="0"/>
                <a:ea typeface="新細明體" pitchFamily="18" charset="-120"/>
              </a:defRPr>
            </a:lvl7pPr>
            <a:lvl8pPr marL="3429000" indent="-228600" algn="ctr" eaLnBrk="0" fontAlgn="base" hangingPunct="0">
              <a:spcBef>
                <a:spcPct val="0"/>
              </a:spcBef>
              <a:spcAft>
                <a:spcPct val="0"/>
              </a:spcAft>
              <a:defRPr kumimoji="1">
                <a:solidFill>
                  <a:schemeClr val="tx1"/>
                </a:solidFill>
                <a:latin typeface="Bickley Script LET" pitchFamily="2" charset="0"/>
                <a:ea typeface="新細明體" pitchFamily="18" charset="-120"/>
              </a:defRPr>
            </a:lvl8pPr>
            <a:lvl9pPr marL="3886200" indent="-228600" algn="ctr" eaLnBrk="0" fontAlgn="base" hangingPunct="0">
              <a:spcBef>
                <a:spcPct val="0"/>
              </a:spcBef>
              <a:spcAft>
                <a:spcPct val="0"/>
              </a:spcAft>
              <a:defRPr kumimoji="1">
                <a:solidFill>
                  <a:schemeClr val="tx1"/>
                </a:solidFill>
                <a:latin typeface="Bickley Script LET" pitchFamily="2" charset="0"/>
                <a:ea typeface="新細明體" pitchFamily="18" charset="-120"/>
              </a:defRPr>
            </a:lvl9pPr>
          </a:lstStyle>
          <a:p>
            <a:pPr>
              <a:spcBef>
                <a:spcPct val="50000"/>
              </a:spcBef>
            </a:pPr>
            <a:r>
              <a:rPr kumimoji="0" lang="en-US" altLang="zh-TW" sz="2000" b="1">
                <a:latin typeface="Helvetica" pitchFamily="34" charset="0"/>
              </a:rPr>
              <a:t>Asynchronous</a:t>
            </a:r>
          </a:p>
        </p:txBody>
      </p:sp>
      <p:pic>
        <p:nvPicPr>
          <p:cNvPr id="26632" name="Picture 5"/>
          <p:cNvPicPr>
            <a:picLocks noChangeAspect="1" noChangeArrowheads="1"/>
          </p:cNvPicPr>
          <p:nvPr/>
        </p:nvPicPr>
        <p:blipFill>
          <a:blip r:embed="rId3">
            <a:extLst>
              <a:ext uri="{28A0092B-C50C-407E-A947-70E740481C1C}">
                <a14:useLocalDpi xmlns:a14="http://schemas.microsoft.com/office/drawing/2010/main" val="0"/>
              </a:ext>
            </a:extLst>
          </a:blip>
          <a:srcRect l="520" t="22591" r="568" b="22527"/>
          <a:stretch>
            <a:fillRect/>
          </a:stretch>
        </p:blipFill>
        <p:spPr bwMode="auto">
          <a:xfrm>
            <a:off x="261940" y="1939925"/>
            <a:ext cx="8675687" cy="3849688"/>
          </a:xfrm>
          <a:prstGeom prst="rect">
            <a:avLst/>
          </a:prstGeom>
          <a:noFill/>
          <a:ln w="57150" cmpd="thickThin">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slow">
    <p:wip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頁尾版面配置區 3"/>
          <p:cNvSpPr>
            <a:spLocks noGrp="1"/>
          </p:cNvSpPr>
          <p:nvPr>
            <p:ph type="ftr" sz="quarter" idx="11"/>
          </p:nvPr>
        </p:nvSpPr>
        <p:spPr/>
        <p:txBody>
          <a:bodyPr/>
          <a:lstStyle/>
          <a:p>
            <a:pPr>
              <a:defRPr/>
            </a:pPr>
            <a:r>
              <a:rPr lang="en-US" altLang="zh-TW" smtClean="0"/>
              <a:t>/67</a:t>
            </a:r>
            <a:endParaRPr lang="en-US" altLang="zh-TW"/>
          </a:p>
        </p:txBody>
      </p:sp>
      <p:sp>
        <p:nvSpPr>
          <p:cNvPr id="6" name="投影片編號版面配置區 4"/>
          <p:cNvSpPr>
            <a:spLocks noGrp="1"/>
          </p:cNvSpPr>
          <p:nvPr>
            <p:ph type="sldNum" sz="quarter" idx="12"/>
          </p:nvPr>
        </p:nvSpPr>
        <p:spPr/>
        <p:txBody>
          <a:bodyPr/>
          <a:lstStyle/>
          <a:p>
            <a:pPr>
              <a:defRPr/>
            </a:pPr>
            <a:fld id="{84DE42CF-7BB4-4BFA-9FB3-C4BD6609D57E}" type="slidenum">
              <a:rPr lang="en-US" altLang="zh-TW"/>
              <a:pPr>
                <a:defRPr/>
              </a:pPr>
              <a:t>25</a:t>
            </a:fld>
            <a:endParaRPr lang="en-US" altLang="zh-TW"/>
          </a:p>
        </p:txBody>
      </p:sp>
      <p:sp>
        <p:nvSpPr>
          <p:cNvPr id="27653" name="Rectangle 2"/>
          <p:cNvSpPr>
            <a:spLocks noGrp="1" noChangeArrowheads="1"/>
          </p:cNvSpPr>
          <p:nvPr>
            <p:ph type="title"/>
          </p:nvPr>
        </p:nvSpPr>
        <p:spPr/>
        <p:txBody>
          <a:bodyPr/>
          <a:lstStyle/>
          <a:p>
            <a:pPr eaLnBrk="1" hangingPunct="1"/>
            <a:r>
              <a:rPr lang="en-US" altLang="zh-TW" smtClean="0"/>
              <a:t>Device-Status Table</a:t>
            </a:r>
          </a:p>
        </p:txBody>
      </p:sp>
      <p:pic>
        <p:nvPicPr>
          <p:cNvPr id="27654" name="Picture 3"/>
          <p:cNvPicPr>
            <a:picLocks noChangeAspect="1" noChangeArrowheads="1"/>
          </p:cNvPicPr>
          <p:nvPr/>
        </p:nvPicPr>
        <p:blipFill>
          <a:blip r:embed="rId3">
            <a:extLst>
              <a:ext uri="{28A0092B-C50C-407E-A947-70E740481C1C}">
                <a14:useLocalDpi xmlns:a14="http://schemas.microsoft.com/office/drawing/2010/main" val="0"/>
              </a:ext>
            </a:extLst>
          </a:blip>
          <a:srcRect l="493" t="15446" r="728" b="15446"/>
          <a:stretch>
            <a:fillRect/>
          </a:stretch>
        </p:blipFill>
        <p:spPr bwMode="auto">
          <a:xfrm>
            <a:off x="395290" y="1341440"/>
            <a:ext cx="8353425" cy="4675187"/>
          </a:xfrm>
          <a:prstGeom prst="rect">
            <a:avLst/>
          </a:prstGeom>
          <a:noFill/>
          <a:ln w="57150" cmpd="thickThin">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slow">
    <p:wip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頁尾版面配置區 4"/>
          <p:cNvSpPr>
            <a:spLocks noGrp="1"/>
          </p:cNvSpPr>
          <p:nvPr>
            <p:ph type="ftr" sz="quarter" idx="11"/>
          </p:nvPr>
        </p:nvSpPr>
        <p:spPr/>
        <p:txBody>
          <a:bodyPr/>
          <a:lstStyle/>
          <a:p>
            <a:pPr>
              <a:defRPr/>
            </a:pPr>
            <a:r>
              <a:rPr lang="en-US" altLang="zh-TW" smtClean="0"/>
              <a:t>/67</a:t>
            </a:r>
            <a:endParaRPr lang="en-US" altLang="zh-TW"/>
          </a:p>
        </p:txBody>
      </p:sp>
      <p:sp>
        <p:nvSpPr>
          <p:cNvPr id="6" name="投影片編號版面配置區 5"/>
          <p:cNvSpPr>
            <a:spLocks noGrp="1"/>
          </p:cNvSpPr>
          <p:nvPr>
            <p:ph type="sldNum" sz="quarter" idx="12"/>
          </p:nvPr>
        </p:nvSpPr>
        <p:spPr/>
        <p:txBody>
          <a:bodyPr/>
          <a:lstStyle/>
          <a:p>
            <a:pPr>
              <a:defRPr/>
            </a:pPr>
            <a:fld id="{A60872EA-E23A-4FE7-A16D-0A4B2A927781}" type="slidenum">
              <a:rPr lang="en-US" altLang="zh-TW"/>
              <a:pPr>
                <a:defRPr/>
              </a:pPr>
              <a:t>26</a:t>
            </a:fld>
            <a:endParaRPr lang="en-US" altLang="zh-TW"/>
          </a:p>
        </p:txBody>
      </p:sp>
      <p:sp>
        <p:nvSpPr>
          <p:cNvPr id="28677" name="Rectangle 2"/>
          <p:cNvSpPr>
            <a:spLocks noGrp="1" noChangeArrowheads="1"/>
          </p:cNvSpPr>
          <p:nvPr>
            <p:ph type="title"/>
          </p:nvPr>
        </p:nvSpPr>
        <p:spPr/>
        <p:txBody>
          <a:bodyPr/>
          <a:lstStyle/>
          <a:p>
            <a:pPr eaLnBrk="1" hangingPunct="1"/>
            <a:r>
              <a:rPr lang="en-US" altLang="zh-TW" smtClean="0"/>
              <a:t>Direct Memory Access Structure</a:t>
            </a:r>
          </a:p>
        </p:txBody>
      </p:sp>
      <p:sp>
        <p:nvSpPr>
          <p:cNvPr id="28678" name="Rectangle 3"/>
          <p:cNvSpPr>
            <a:spLocks noGrp="1" noChangeArrowheads="1"/>
          </p:cNvSpPr>
          <p:nvPr>
            <p:ph type="body" idx="1"/>
          </p:nvPr>
        </p:nvSpPr>
        <p:spPr/>
        <p:txBody>
          <a:bodyPr/>
          <a:lstStyle/>
          <a:p>
            <a:pPr eaLnBrk="1" hangingPunct="1"/>
            <a:r>
              <a:rPr lang="en-US" altLang="zh-TW" smtClean="0"/>
              <a:t>Used for high-speed I/O devices able to transmit information at close to memory speeds.</a:t>
            </a:r>
          </a:p>
          <a:p>
            <a:pPr eaLnBrk="1" hangingPunct="1"/>
            <a:r>
              <a:rPr lang="en-US" altLang="zh-TW" smtClean="0"/>
              <a:t>Device controller transfers blocks of data from buffer storage directly to main memory without CPU intervention.</a:t>
            </a:r>
          </a:p>
          <a:p>
            <a:pPr eaLnBrk="1" hangingPunct="1"/>
            <a:r>
              <a:rPr lang="en-US" altLang="zh-TW" smtClean="0"/>
              <a:t>Only one interrupt is generated per block, rather than the one interrupt per byte.</a:t>
            </a:r>
          </a:p>
        </p:txBody>
      </p:sp>
    </p:spTree>
  </p:cSld>
  <p:clrMapOvr>
    <a:masterClrMapping/>
  </p:clrMapOvr>
  <p:transition spd="slow">
    <p:wip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頁尾版面配置區 4"/>
          <p:cNvSpPr>
            <a:spLocks noGrp="1"/>
          </p:cNvSpPr>
          <p:nvPr>
            <p:ph type="ftr" sz="quarter" idx="11"/>
          </p:nvPr>
        </p:nvSpPr>
        <p:spPr/>
        <p:txBody>
          <a:bodyPr/>
          <a:lstStyle/>
          <a:p>
            <a:pPr>
              <a:defRPr/>
            </a:pPr>
            <a:r>
              <a:rPr lang="en-US" altLang="zh-TW" smtClean="0"/>
              <a:t>/67</a:t>
            </a:r>
            <a:endParaRPr lang="en-US" altLang="zh-TW"/>
          </a:p>
        </p:txBody>
      </p:sp>
      <p:sp>
        <p:nvSpPr>
          <p:cNvPr id="6" name="投影片編號版面配置區 5"/>
          <p:cNvSpPr>
            <a:spLocks noGrp="1"/>
          </p:cNvSpPr>
          <p:nvPr>
            <p:ph type="sldNum" sz="quarter" idx="12"/>
          </p:nvPr>
        </p:nvSpPr>
        <p:spPr/>
        <p:txBody>
          <a:bodyPr/>
          <a:lstStyle/>
          <a:p>
            <a:pPr>
              <a:defRPr/>
            </a:pPr>
            <a:fld id="{91FC7591-BC37-4245-B0A4-39CD3C247A1E}" type="slidenum">
              <a:rPr lang="en-US" altLang="zh-TW"/>
              <a:pPr>
                <a:defRPr/>
              </a:pPr>
              <a:t>27</a:t>
            </a:fld>
            <a:endParaRPr lang="en-US" altLang="zh-TW"/>
          </a:p>
        </p:txBody>
      </p:sp>
      <p:sp>
        <p:nvSpPr>
          <p:cNvPr id="29701" name="Rectangle 2"/>
          <p:cNvSpPr>
            <a:spLocks noGrp="1" noChangeArrowheads="1"/>
          </p:cNvSpPr>
          <p:nvPr>
            <p:ph type="title"/>
          </p:nvPr>
        </p:nvSpPr>
        <p:spPr/>
        <p:txBody>
          <a:bodyPr/>
          <a:lstStyle/>
          <a:p>
            <a:pPr eaLnBrk="1" hangingPunct="1"/>
            <a:r>
              <a:rPr lang="en-US" altLang="zh-TW" smtClean="0"/>
              <a:t>Storage Structure</a:t>
            </a:r>
          </a:p>
        </p:txBody>
      </p:sp>
      <p:sp>
        <p:nvSpPr>
          <p:cNvPr id="29702" name="Rectangle 3"/>
          <p:cNvSpPr>
            <a:spLocks noGrp="1" noChangeArrowheads="1"/>
          </p:cNvSpPr>
          <p:nvPr>
            <p:ph type="body" idx="1"/>
          </p:nvPr>
        </p:nvSpPr>
        <p:spPr>
          <a:xfrm>
            <a:off x="684213" y="1196977"/>
            <a:ext cx="7910512" cy="5040313"/>
          </a:xfrm>
        </p:spPr>
        <p:txBody>
          <a:bodyPr/>
          <a:lstStyle/>
          <a:p>
            <a:pPr eaLnBrk="1" hangingPunct="1"/>
            <a:r>
              <a:rPr lang="en-US" altLang="zh-TW" sz="2800"/>
              <a:t>Main memory </a:t>
            </a:r>
            <a:r>
              <a:rPr lang="en-US" altLang="zh-TW" sz="2800">
                <a:latin typeface="Helvetica" pitchFamily="34" charset="0"/>
              </a:rPr>
              <a:t>–</a:t>
            </a:r>
            <a:r>
              <a:rPr lang="en-US" altLang="zh-TW" sz="2800"/>
              <a:t> only large storage media that the CPU can access directly.</a:t>
            </a:r>
          </a:p>
          <a:p>
            <a:pPr eaLnBrk="1" hangingPunct="1"/>
            <a:r>
              <a:rPr lang="en-US" altLang="zh-TW" sz="2800"/>
              <a:t>Secondary storage </a:t>
            </a:r>
            <a:r>
              <a:rPr lang="en-US" altLang="zh-TW" sz="2800">
                <a:latin typeface="Helvetica" pitchFamily="34" charset="0"/>
              </a:rPr>
              <a:t>–</a:t>
            </a:r>
            <a:r>
              <a:rPr lang="en-US" altLang="zh-TW" sz="2800"/>
              <a:t> extension of main memory that provides large nonvolatile storage capacity.</a:t>
            </a:r>
          </a:p>
          <a:p>
            <a:pPr eaLnBrk="1" hangingPunct="1"/>
            <a:r>
              <a:rPr lang="en-US" altLang="zh-TW" sz="2800"/>
              <a:t>Magnetic disks </a:t>
            </a:r>
            <a:r>
              <a:rPr lang="en-US" altLang="zh-TW" sz="2800">
                <a:latin typeface="Helvetica" pitchFamily="34" charset="0"/>
              </a:rPr>
              <a:t>–</a:t>
            </a:r>
            <a:r>
              <a:rPr lang="en-US" altLang="zh-TW" sz="2800"/>
              <a:t> rigid metal or glass platters covered with magnetic recording material </a:t>
            </a:r>
          </a:p>
          <a:p>
            <a:pPr lvl="1" eaLnBrk="1" hangingPunct="1"/>
            <a:r>
              <a:rPr lang="en-US" altLang="zh-TW" sz="2400"/>
              <a:t>Disk surface is logically divided into </a:t>
            </a:r>
            <a:r>
              <a:rPr lang="en-US" altLang="zh-TW" sz="2400" i="1"/>
              <a:t>tracks</a:t>
            </a:r>
            <a:r>
              <a:rPr lang="en-US" altLang="zh-TW" sz="2400"/>
              <a:t>, which are subdivided into </a:t>
            </a:r>
            <a:r>
              <a:rPr lang="en-US" altLang="zh-TW" sz="2400" i="1"/>
              <a:t>sectors</a:t>
            </a:r>
            <a:r>
              <a:rPr lang="en-US" altLang="zh-TW" sz="2400"/>
              <a:t>.</a:t>
            </a:r>
          </a:p>
          <a:p>
            <a:pPr lvl="1" eaLnBrk="1" hangingPunct="1"/>
            <a:r>
              <a:rPr lang="en-US" altLang="zh-TW" sz="2400"/>
              <a:t>The </a:t>
            </a:r>
            <a:r>
              <a:rPr lang="en-US" altLang="zh-TW" sz="2400" i="1"/>
              <a:t>disk controller</a:t>
            </a:r>
            <a:r>
              <a:rPr lang="en-US" altLang="zh-TW" sz="2400"/>
              <a:t> determines the logical interaction between the device and the computer. </a:t>
            </a:r>
          </a:p>
        </p:txBody>
      </p:sp>
    </p:spTree>
  </p:cSld>
  <p:clrMapOvr>
    <a:masterClrMapping/>
  </p:clrMapOvr>
  <p:transition spd="slow">
    <p:wip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頁尾版面配置區 4"/>
          <p:cNvSpPr>
            <a:spLocks noGrp="1"/>
          </p:cNvSpPr>
          <p:nvPr>
            <p:ph type="ftr" sz="quarter" idx="11"/>
          </p:nvPr>
        </p:nvSpPr>
        <p:spPr/>
        <p:txBody>
          <a:bodyPr/>
          <a:lstStyle/>
          <a:p>
            <a:pPr>
              <a:defRPr/>
            </a:pPr>
            <a:r>
              <a:rPr lang="en-US" altLang="zh-TW" smtClean="0"/>
              <a:t>/67</a:t>
            </a:r>
            <a:endParaRPr lang="en-US" altLang="zh-TW"/>
          </a:p>
        </p:txBody>
      </p:sp>
      <p:sp>
        <p:nvSpPr>
          <p:cNvPr id="6" name="投影片編號版面配置區 5"/>
          <p:cNvSpPr>
            <a:spLocks noGrp="1"/>
          </p:cNvSpPr>
          <p:nvPr>
            <p:ph type="sldNum" sz="quarter" idx="12"/>
          </p:nvPr>
        </p:nvSpPr>
        <p:spPr/>
        <p:txBody>
          <a:bodyPr/>
          <a:lstStyle/>
          <a:p>
            <a:pPr>
              <a:defRPr/>
            </a:pPr>
            <a:fld id="{67B0AF3C-8E61-4EF8-A288-FFB32D3186D9}" type="slidenum">
              <a:rPr lang="en-US" altLang="zh-TW"/>
              <a:pPr>
                <a:defRPr/>
              </a:pPr>
              <a:t>28</a:t>
            </a:fld>
            <a:endParaRPr lang="en-US" altLang="zh-TW"/>
          </a:p>
        </p:txBody>
      </p:sp>
      <p:sp>
        <p:nvSpPr>
          <p:cNvPr id="30725" name="Rectangle 2"/>
          <p:cNvSpPr>
            <a:spLocks noGrp="1" noChangeArrowheads="1"/>
          </p:cNvSpPr>
          <p:nvPr>
            <p:ph type="title"/>
          </p:nvPr>
        </p:nvSpPr>
        <p:spPr/>
        <p:txBody>
          <a:bodyPr/>
          <a:lstStyle/>
          <a:p>
            <a:pPr eaLnBrk="1" hangingPunct="1"/>
            <a:r>
              <a:rPr lang="en-US" altLang="zh-TW" smtClean="0"/>
              <a:t>Storage Hierarchy</a:t>
            </a:r>
          </a:p>
        </p:txBody>
      </p:sp>
      <p:sp>
        <p:nvSpPr>
          <p:cNvPr id="30726" name="Rectangle 3"/>
          <p:cNvSpPr>
            <a:spLocks noGrp="1" noChangeArrowheads="1"/>
          </p:cNvSpPr>
          <p:nvPr>
            <p:ph type="body" idx="1"/>
          </p:nvPr>
        </p:nvSpPr>
        <p:spPr/>
        <p:txBody>
          <a:bodyPr/>
          <a:lstStyle/>
          <a:p>
            <a:pPr eaLnBrk="1" hangingPunct="1"/>
            <a:r>
              <a:rPr lang="en-US" altLang="zh-TW" smtClean="0"/>
              <a:t>Storage systems organized in hierarchy.</a:t>
            </a:r>
          </a:p>
          <a:p>
            <a:pPr lvl="1" eaLnBrk="1" hangingPunct="1"/>
            <a:r>
              <a:rPr lang="en-US" altLang="zh-TW" smtClean="0"/>
              <a:t>Speed</a:t>
            </a:r>
          </a:p>
          <a:p>
            <a:pPr lvl="1" eaLnBrk="1" hangingPunct="1"/>
            <a:r>
              <a:rPr lang="en-US" altLang="zh-TW" smtClean="0"/>
              <a:t>Cost</a:t>
            </a:r>
          </a:p>
          <a:p>
            <a:pPr lvl="1" eaLnBrk="1" hangingPunct="1"/>
            <a:r>
              <a:rPr lang="en-US" altLang="zh-TW" smtClean="0"/>
              <a:t>Volatility</a:t>
            </a:r>
          </a:p>
          <a:p>
            <a:pPr eaLnBrk="1" hangingPunct="1"/>
            <a:r>
              <a:rPr lang="en-US" altLang="zh-TW" i="1" smtClean="0"/>
              <a:t>Caching</a:t>
            </a:r>
            <a:r>
              <a:rPr lang="en-US" altLang="zh-TW" smtClean="0"/>
              <a:t> </a:t>
            </a:r>
            <a:r>
              <a:rPr lang="en-US" altLang="zh-TW" smtClean="0">
                <a:latin typeface="Helvetica" pitchFamily="34" charset="0"/>
              </a:rPr>
              <a:t>–</a:t>
            </a:r>
            <a:r>
              <a:rPr lang="en-US" altLang="zh-TW" smtClean="0"/>
              <a:t> copying information into faster storage system; main memory can be viewed as a last </a:t>
            </a:r>
            <a:r>
              <a:rPr lang="en-US" altLang="zh-TW" i="1" smtClean="0"/>
              <a:t>cache</a:t>
            </a:r>
            <a:r>
              <a:rPr lang="en-US" altLang="zh-TW" smtClean="0"/>
              <a:t> for secondary storage.</a:t>
            </a:r>
          </a:p>
        </p:txBody>
      </p:sp>
    </p:spTree>
  </p:cSld>
  <p:clrMapOvr>
    <a:masterClrMapping/>
  </p:clrMapOvr>
  <p:transition spd="slow">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6" name="內容版面配置區 5"/>
          <p:cNvGraphicFramePr>
            <a:graphicFrameLocks noGrp="1"/>
          </p:cNvGraphicFramePr>
          <p:nvPr>
            <p:ph idx="1"/>
            <p:extLst>
              <p:ext uri="{D42A27DB-BD31-4B8C-83A1-F6EECF244321}">
                <p14:modId xmlns:p14="http://schemas.microsoft.com/office/powerpoint/2010/main" val="1721551866"/>
              </p:ext>
            </p:extLst>
          </p:nvPr>
        </p:nvGraphicFramePr>
        <p:xfrm>
          <a:off x="323528" y="116634"/>
          <a:ext cx="8640960" cy="6131485"/>
        </p:xfrm>
        <a:graphic>
          <a:graphicData uri="http://schemas.openxmlformats.org/drawingml/2006/table">
            <a:tbl>
              <a:tblPr firstRow="1" firstCol="1" lastRow="1" lastCol="1" bandRow="1" bandCol="1">
                <a:tableStyleId>{5C22544A-7EE6-4342-B048-85BDC9FD1C3A}</a:tableStyleId>
              </a:tblPr>
              <a:tblGrid>
                <a:gridCol w="1876742">
                  <a:extLst>
                    <a:ext uri="{9D8B030D-6E8A-4147-A177-3AD203B41FA5}">
                      <a16:colId xmlns:a16="http://schemas.microsoft.com/office/drawing/2014/main" val="20000"/>
                    </a:ext>
                  </a:extLst>
                </a:gridCol>
                <a:gridCol w="2586991">
                  <a:extLst>
                    <a:ext uri="{9D8B030D-6E8A-4147-A177-3AD203B41FA5}">
                      <a16:colId xmlns:a16="http://schemas.microsoft.com/office/drawing/2014/main" val="20001"/>
                    </a:ext>
                  </a:extLst>
                </a:gridCol>
                <a:gridCol w="4177227">
                  <a:extLst>
                    <a:ext uri="{9D8B030D-6E8A-4147-A177-3AD203B41FA5}">
                      <a16:colId xmlns:a16="http://schemas.microsoft.com/office/drawing/2014/main" val="20002"/>
                    </a:ext>
                  </a:extLst>
                </a:gridCol>
              </a:tblGrid>
              <a:tr h="870025">
                <a:tc>
                  <a:txBody>
                    <a:bodyPr/>
                    <a:lstStyle/>
                    <a:p>
                      <a:pPr algn="ctr">
                        <a:lnSpc>
                          <a:spcPts val="1200"/>
                        </a:lnSpc>
                        <a:spcAft>
                          <a:spcPts val="0"/>
                        </a:spcAft>
                      </a:pPr>
                      <a:r>
                        <a:rPr lang="zh-TW" sz="1400" kern="0" dirty="0">
                          <a:solidFill>
                            <a:srgbClr val="002060"/>
                          </a:solidFill>
                          <a:effectLst/>
                        </a:rPr>
                        <a:t>百分數</a:t>
                      </a:r>
                      <a:endParaRPr lang="zh-TW" sz="2400" kern="100" dirty="0">
                        <a:solidFill>
                          <a:srgbClr val="002060"/>
                        </a:solidFill>
                        <a:effectLst/>
                        <a:latin typeface="Times New Roman"/>
                        <a:ea typeface="新細明體"/>
                      </a:endParaRPr>
                    </a:p>
                  </a:txBody>
                  <a:tcPr marL="68580" marR="68580" marT="0" marB="0" anchor="ctr"/>
                </a:tc>
                <a:tc>
                  <a:txBody>
                    <a:bodyPr/>
                    <a:lstStyle/>
                    <a:p>
                      <a:pPr algn="ctr">
                        <a:lnSpc>
                          <a:spcPts val="1200"/>
                        </a:lnSpc>
                        <a:spcAft>
                          <a:spcPts val="0"/>
                        </a:spcAft>
                      </a:pPr>
                      <a:r>
                        <a:rPr lang="zh-TW" sz="1400" kern="0" dirty="0">
                          <a:solidFill>
                            <a:srgbClr val="002060"/>
                          </a:solidFill>
                          <a:effectLst/>
                        </a:rPr>
                        <a:t>等第</a:t>
                      </a:r>
                      <a:endParaRPr lang="zh-TW" sz="2400" kern="100" dirty="0">
                        <a:solidFill>
                          <a:srgbClr val="002060"/>
                        </a:solidFill>
                        <a:effectLst/>
                        <a:latin typeface="Times New Roman"/>
                        <a:ea typeface="新細明體"/>
                      </a:endParaRPr>
                    </a:p>
                  </a:txBody>
                  <a:tcPr marL="68580" marR="68580" marT="0" marB="0" anchor="ctr"/>
                </a:tc>
                <a:tc>
                  <a:txBody>
                    <a:bodyPr/>
                    <a:lstStyle/>
                    <a:p>
                      <a:pPr algn="ctr">
                        <a:lnSpc>
                          <a:spcPts val="1200"/>
                        </a:lnSpc>
                        <a:spcAft>
                          <a:spcPts val="0"/>
                        </a:spcAft>
                      </a:pPr>
                      <a:r>
                        <a:rPr lang="zh-TW" sz="1400" kern="0">
                          <a:solidFill>
                            <a:srgbClr val="002060"/>
                          </a:solidFill>
                          <a:effectLst/>
                        </a:rPr>
                        <a:t>定義</a:t>
                      </a:r>
                      <a:endParaRPr lang="zh-TW" sz="2400" kern="100">
                        <a:solidFill>
                          <a:srgbClr val="002060"/>
                        </a:solidFill>
                        <a:effectLst/>
                        <a:latin typeface="Times New Roman"/>
                        <a:ea typeface="新細明體"/>
                      </a:endParaRPr>
                    </a:p>
                  </a:txBody>
                  <a:tcPr marL="68580" marR="68580" marT="0" marB="0" anchor="ctr"/>
                </a:tc>
                <a:extLst>
                  <a:ext uri="{0D108BD9-81ED-4DB2-BD59-A6C34878D82A}">
                    <a16:rowId xmlns:a16="http://schemas.microsoft.com/office/drawing/2014/main" val="10000"/>
                  </a:ext>
                </a:extLst>
              </a:tr>
              <a:tr h="634462">
                <a:tc>
                  <a:txBody>
                    <a:bodyPr/>
                    <a:lstStyle/>
                    <a:p>
                      <a:pPr algn="ctr">
                        <a:lnSpc>
                          <a:spcPts val="1200"/>
                        </a:lnSpc>
                        <a:spcAft>
                          <a:spcPts val="0"/>
                        </a:spcAft>
                      </a:pPr>
                      <a:r>
                        <a:rPr lang="en-US" sz="1400" kern="0">
                          <a:solidFill>
                            <a:srgbClr val="002060"/>
                          </a:solidFill>
                          <a:effectLst/>
                        </a:rPr>
                        <a:t>90-100(95)</a:t>
                      </a:r>
                      <a:endParaRPr lang="zh-TW" sz="2400" kern="100">
                        <a:solidFill>
                          <a:srgbClr val="002060"/>
                        </a:solidFill>
                        <a:effectLst/>
                        <a:latin typeface="Times New Roman"/>
                        <a:ea typeface="新細明體"/>
                      </a:endParaRPr>
                    </a:p>
                  </a:txBody>
                  <a:tcPr marL="68580" marR="68580" marT="0" marB="0" anchor="ctr"/>
                </a:tc>
                <a:tc>
                  <a:txBody>
                    <a:bodyPr/>
                    <a:lstStyle/>
                    <a:p>
                      <a:pPr algn="ctr">
                        <a:lnSpc>
                          <a:spcPts val="1200"/>
                        </a:lnSpc>
                        <a:spcAft>
                          <a:spcPts val="0"/>
                        </a:spcAft>
                      </a:pPr>
                      <a:r>
                        <a:rPr lang="en-US" sz="1400" kern="0">
                          <a:solidFill>
                            <a:srgbClr val="002060"/>
                          </a:solidFill>
                          <a:effectLst/>
                        </a:rPr>
                        <a:t>A+</a:t>
                      </a:r>
                      <a:endParaRPr lang="zh-TW" sz="2400" kern="100">
                        <a:solidFill>
                          <a:srgbClr val="002060"/>
                        </a:solidFill>
                        <a:effectLst/>
                        <a:latin typeface="Times New Roman"/>
                        <a:ea typeface="新細明體"/>
                      </a:endParaRPr>
                    </a:p>
                  </a:txBody>
                  <a:tcPr marL="68580" marR="68580" marT="0" marB="0" anchor="ctr"/>
                </a:tc>
                <a:tc>
                  <a:txBody>
                    <a:bodyPr/>
                    <a:lstStyle/>
                    <a:p>
                      <a:pPr>
                        <a:lnSpc>
                          <a:spcPts val="1200"/>
                        </a:lnSpc>
                        <a:spcAft>
                          <a:spcPts val="0"/>
                        </a:spcAft>
                      </a:pPr>
                      <a:r>
                        <a:rPr lang="en-US" sz="1400" kern="0" dirty="0">
                          <a:solidFill>
                            <a:srgbClr val="002060"/>
                          </a:solidFill>
                          <a:effectLst/>
                        </a:rPr>
                        <a:t>All goals achieved beyond expectation</a:t>
                      </a:r>
                      <a:endParaRPr lang="zh-TW" sz="2400" kern="100" dirty="0">
                        <a:solidFill>
                          <a:srgbClr val="002060"/>
                        </a:solidFill>
                        <a:effectLst/>
                      </a:endParaRPr>
                    </a:p>
                    <a:p>
                      <a:pPr>
                        <a:lnSpc>
                          <a:spcPts val="1200"/>
                        </a:lnSpc>
                        <a:spcAft>
                          <a:spcPts val="0"/>
                        </a:spcAft>
                      </a:pPr>
                      <a:r>
                        <a:rPr lang="zh-TW" sz="1400" kern="0" dirty="0">
                          <a:solidFill>
                            <a:srgbClr val="002060"/>
                          </a:solidFill>
                          <a:effectLst/>
                        </a:rPr>
                        <a:t>所有目標皆達成且超越期望</a:t>
                      </a:r>
                      <a:endParaRPr lang="zh-TW" sz="2400" kern="100" dirty="0">
                        <a:solidFill>
                          <a:srgbClr val="002060"/>
                        </a:solidFill>
                        <a:effectLst/>
                        <a:latin typeface="Times New Roman"/>
                        <a:ea typeface="新細明體"/>
                      </a:endParaRPr>
                    </a:p>
                  </a:txBody>
                  <a:tcPr marL="68580" marR="68580" marT="0" marB="0" anchor="ctr"/>
                </a:tc>
                <a:extLst>
                  <a:ext uri="{0D108BD9-81ED-4DB2-BD59-A6C34878D82A}">
                    <a16:rowId xmlns:a16="http://schemas.microsoft.com/office/drawing/2014/main" val="10001"/>
                  </a:ext>
                </a:extLst>
              </a:tr>
              <a:tr h="417830">
                <a:tc>
                  <a:txBody>
                    <a:bodyPr/>
                    <a:lstStyle/>
                    <a:p>
                      <a:pPr algn="ctr">
                        <a:lnSpc>
                          <a:spcPts val="1200"/>
                        </a:lnSpc>
                        <a:spcAft>
                          <a:spcPts val="0"/>
                        </a:spcAft>
                      </a:pPr>
                      <a:r>
                        <a:rPr lang="en-US" sz="1400" kern="0">
                          <a:solidFill>
                            <a:srgbClr val="002060"/>
                          </a:solidFill>
                          <a:effectLst/>
                        </a:rPr>
                        <a:t>85-89(87)</a:t>
                      </a:r>
                      <a:endParaRPr lang="zh-TW" sz="2400" kern="100">
                        <a:solidFill>
                          <a:srgbClr val="002060"/>
                        </a:solidFill>
                        <a:effectLst/>
                        <a:latin typeface="Times New Roman"/>
                        <a:ea typeface="新細明體"/>
                      </a:endParaRPr>
                    </a:p>
                  </a:txBody>
                  <a:tcPr marL="68580" marR="68580" marT="0" marB="0" anchor="ctr"/>
                </a:tc>
                <a:tc>
                  <a:txBody>
                    <a:bodyPr/>
                    <a:lstStyle/>
                    <a:p>
                      <a:pPr algn="ctr">
                        <a:lnSpc>
                          <a:spcPts val="1200"/>
                        </a:lnSpc>
                        <a:spcAft>
                          <a:spcPts val="0"/>
                        </a:spcAft>
                      </a:pPr>
                      <a:r>
                        <a:rPr lang="en-US" sz="1400" kern="0">
                          <a:solidFill>
                            <a:srgbClr val="002060"/>
                          </a:solidFill>
                          <a:effectLst/>
                        </a:rPr>
                        <a:t>A</a:t>
                      </a:r>
                      <a:endParaRPr lang="zh-TW" sz="2400" kern="100">
                        <a:solidFill>
                          <a:srgbClr val="002060"/>
                        </a:solidFill>
                        <a:effectLst/>
                        <a:latin typeface="Times New Roman"/>
                        <a:ea typeface="新細明體"/>
                      </a:endParaRPr>
                    </a:p>
                  </a:txBody>
                  <a:tcPr marL="68580" marR="68580" marT="0" marB="0" anchor="ctr"/>
                </a:tc>
                <a:tc>
                  <a:txBody>
                    <a:bodyPr/>
                    <a:lstStyle/>
                    <a:p>
                      <a:pPr>
                        <a:lnSpc>
                          <a:spcPts val="1200"/>
                        </a:lnSpc>
                        <a:spcAft>
                          <a:spcPts val="0"/>
                        </a:spcAft>
                      </a:pPr>
                      <a:r>
                        <a:rPr lang="en-US" sz="1400" kern="0" dirty="0">
                          <a:solidFill>
                            <a:srgbClr val="002060"/>
                          </a:solidFill>
                          <a:effectLst/>
                        </a:rPr>
                        <a:t>All goals achieved</a:t>
                      </a:r>
                      <a:endParaRPr lang="zh-TW" sz="2400" kern="100" dirty="0">
                        <a:solidFill>
                          <a:srgbClr val="002060"/>
                        </a:solidFill>
                        <a:effectLst/>
                      </a:endParaRPr>
                    </a:p>
                    <a:p>
                      <a:pPr>
                        <a:lnSpc>
                          <a:spcPts val="1200"/>
                        </a:lnSpc>
                        <a:spcAft>
                          <a:spcPts val="0"/>
                        </a:spcAft>
                      </a:pPr>
                      <a:r>
                        <a:rPr lang="zh-TW" sz="1400" kern="0" dirty="0">
                          <a:solidFill>
                            <a:srgbClr val="002060"/>
                          </a:solidFill>
                          <a:effectLst/>
                        </a:rPr>
                        <a:t>所有目標皆達成</a:t>
                      </a:r>
                      <a:endParaRPr lang="zh-TW" sz="2400" kern="100" dirty="0">
                        <a:solidFill>
                          <a:srgbClr val="002060"/>
                        </a:solidFill>
                        <a:effectLst/>
                        <a:latin typeface="Times New Roman"/>
                        <a:ea typeface="新細明體"/>
                      </a:endParaRPr>
                    </a:p>
                  </a:txBody>
                  <a:tcPr marL="68580" marR="68580" marT="0" marB="0" anchor="ctr"/>
                </a:tc>
                <a:extLst>
                  <a:ext uri="{0D108BD9-81ED-4DB2-BD59-A6C34878D82A}">
                    <a16:rowId xmlns:a16="http://schemas.microsoft.com/office/drawing/2014/main" val="10002"/>
                  </a:ext>
                </a:extLst>
              </a:tr>
              <a:tr h="634462">
                <a:tc>
                  <a:txBody>
                    <a:bodyPr/>
                    <a:lstStyle/>
                    <a:p>
                      <a:pPr algn="ctr">
                        <a:lnSpc>
                          <a:spcPts val="1200"/>
                        </a:lnSpc>
                        <a:spcAft>
                          <a:spcPts val="0"/>
                        </a:spcAft>
                      </a:pPr>
                      <a:r>
                        <a:rPr lang="en-US" sz="1400" kern="0">
                          <a:solidFill>
                            <a:srgbClr val="002060"/>
                          </a:solidFill>
                          <a:effectLst/>
                        </a:rPr>
                        <a:t>80-84(82)</a:t>
                      </a:r>
                      <a:endParaRPr lang="zh-TW" sz="2400" kern="100">
                        <a:solidFill>
                          <a:srgbClr val="002060"/>
                        </a:solidFill>
                        <a:effectLst/>
                        <a:latin typeface="Times New Roman"/>
                        <a:ea typeface="新細明體"/>
                      </a:endParaRPr>
                    </a:p>
                  </a:txBody>
                  <a:tcPr marL="68580" marR="68580" marT="0" marB="0" anchor="ctr"/>
                </a:tc>
                <a:tc>
                  <a:txBody>
                    <a:bodyPr/>
                    <a:lstStyle/>
                    <a:p>
                      <a:pPr algn="ctr">
                        <a:lnSpc>
                          <a:spcPts val="1200"/>
                        </a:lnSpc>
                        <a:spcAft>
                          <a:spcPts val="0"/>
                        </a:spcAft>
                      </a:pPr>
                      <a:r>
                        <a:rPr lang="en-US" sz="1400" kern="0">
                          <a:solidFill>
                            <a:srgbClr val="002060"/>
                          </a:solidFill>
                          <a:effectLst/>
                        </a:rPr>
                        <a:t>A-</a:t>
                      </a:r>
                      <a:endParaRPr lang="zh-TW" sz="2400" kern="100">
                        <a:solidFill>
                          <a:srgbClr val="002060"/>
                        </a:solidFill>
                        <a:effectLst/>
                        <a:latin typeface="Times New Roman"/>
                        <a:ea typeface="新細明體"/>
                      </a:endParaRPr>
                    </a:p>
                  </a:txBody>
                  <a:tcPr marL="68580" marR="68580" marT="0" marB="0" anchor="ctr"/>
                </a:tc>
                <a:tc>
                  <a:txBody>
                    <a:bodyPr/>
                    <a:lstStyle/>
                    <a:p>
                      <a:pPr>
                        <a:lnSpc>
                          <a:spcPts val="1200"/>
                        </a:lnSpc>
                        <a:spcAft>
                          <a:spcPts val="0"/>
                        </a:spcAft>
                      </a:pPr>
                      <a:r>
                        <a:rPr lang="en-US" sz="1400" kern="0" dirty="0">
                          <a:solidFill>
                            <a:srgbClr val="002060"/>
                          </a:solidFill>
                          <a:effectLst/>
                        </a:rPr>
                        <a:t>All goals achieved, but need some polish</a:t>
                      </a:r>
                      <a:endParaRPr lang="zh-TW" sz="2400" kern="100" dirty="0">
                        <a:solidFill>
                          <a:srgbClr val="002060"/>
                        </a:solidFill>
                        <a:effectLst/>
                      </a:endParaRPr>
                    </a:p>
                    <a:p>
                      <a:pPr>
                        <a:lnSpc>
                          <a:spcPts val="1200"/>
                        </a:lnSpc>
                        <a:spcAft>
                          <a:spcPts val="0"/>
                        </a:spcAft>
                      </a:pPr>
                      <a:r>
                        <a:rPr lang="zh-TW" sz="1400" kern="0" dirty="0">
                          <a:solidFill>
                            <a:srgbClr val="002060"/>
                          </a:solidFill>
                          <a:effectLst/>
                        </a:rPr>
                        <a:t>所有目標皆達成，但需一些精進</a:t>
                      </a:r>
                      <a:endParaRPr lang="zh-TW" sz="2400" kern="100" dirty="0">
                        <a:solidFill>
                          <a:srgbClr val="002060"/>
                        </a:solidFill>
                        <a:effectLst/>
                        <a:latin typeface="Times New Roman"/>
                        <a:ea typeface="新細明體"/>
                      </a:endParaRPr>
                    </a:p>
                  </a:txBody>
                  <a:tcPr marL="68580" marR="68580" marT="0" marB="0" anchor="ctr"/>
                </a:tc>
                <a:extLst>
                  <a:ext uri="{0D108BD9-81ED-4DB2-BD59-A6C34878D82A}">
                    <a16:rowId xmlns:a16="http://schemas.microsoft.com/office/drawing/2014/main" val="10003"/>
                  </a:ext>
                </a:extLst>
              </a:tr>
              <a:tr h="417830">
                <a:tc>
                  <a:txBody>
                    <a:bodyPr/>
                    <a:lstStyle/>
                    <a:p>
                      <a:pPr algn="ctr">
                        <a:lnSpc>
                          <a:spcPts val="1200"/>
                        </a:lnSpc>
                        <a:spcAft>
                          <a:spcPts val="0"/>
                        </a:spcAft>
                      </a:pPr>
                      <a:r>
                        <a:rPr lang="en-US" sz="1400" kern="0">
                          <a:solidFill>
                            <a:srgbClr val="002060"/>
                          </a:solidFill>
                          <a:effectLst/>
                        </a:rPr>
                        <a:t>77-79(78)</a:t>
                      </a:r>
                      <a:endParaRPr lang="zh-TW" sz="2400" kern="100">
                        <a:solidFill>
                          <a:srgbClr val="002060"/>
                        </a:solidFill>
                        <a:effectLst/>
                        <a:latin typeface="Times New Roman"/>
                        <a:ea typeface="新細明體"/>
                      </a:endParaRPr>
                    </a:p>
                  </a:txBody>
                  <a:tcPr marL="68580" marR="68580" marT="0" marB="0" anchor="ctr"/>
                </a:tc>
                <a:tc>
                  <a:txBody>
                    <a:bodyPr/>
                    <a:lstStyle/>
                    <a:p>
                      <a:pPr algn="ctr">
                        <a:lnSpc>
                          <a:spcPts val="1200"/>
                        </a:lnSpc>
                        <a:spcAft>
                          <a:spcPts val="0"/>
                        </a:spcAft>
                      </a:pPr>
                      <a:r>
                        <a:rPr lang="en-US" sz="1400" kern="0">
                          <a:solidFill>
                            <a:srgbClr val="002060"/>
                          </a:solidFill>
                          <a:effectLst/>
                        </a:rPr>
                        <a:t>B+</a:t>
                      </a:r>
                      <a:endParaRPr lang="zh-TW" sz="2400" kern="100">
                        <a:solidFill>
                          <a:srgbClr val="002060"/>
                        </a:solidFill>
                        <a:effectLst/>
                        <a:latin typeface="Times New Roman"/>
                        <a:ea typeface="新細明體"/>
                      </a:endParaRPr>
                    </a:p>
                  </a:txBody>
                  <a:tcPr marL="68580" marR="68580" marT="0" marB="0" anchor="ctr"/>
                </a:tc>
                <a:tc>
                  <a:txBody>
                    <a:bodyPr/>
                    <a:lstStyle/>
                    <a:p>
                      <a:pPr>
                        <a:lnSpc>
                          <a:spcPts val="1200"/>
                        </a:lnSpc>
                        <a:spcAft>
                          <a:spcPts val="0"/>
                        </a:spcAft>
                      </a:pPr>
                      <a:r>
                        <a:rPr lang="en-US" sz="1400" kern="0" dirty="0">
                          <a:solidFill>
                            <a:srgbClr val="002060"/>
                          </a:solidFill>
                          <a:effectLst/>
                        </a:rPr>
                        <a:t>Some goals well achieved</a:t>
                      </a:r>
                      <a:endParaRPr lang="zh-TW" sz="2400" kern="100" dirty="0">
                        <a:solidFill>
                          <a:srgbClr val="002060"/>
                        </a:solidFill>
                        <a:effectLst/>
                      </a:endParaRPr>
                    </a:p>
                    <a:p>
                      <a:pPr>
                        <a:lnSpc>
                          <a:spcPts val="1200"/>
                        </a:lnSpc>
                        <a:spcAft>
                          <a:spcPts val="0"/>
                        </a:spcAft>
                      </a:pPr>
                      <a:r>
                        <a:rPr lang="zh-TW" sz="1400" kern="0" dirty="0">
                          <a:solidFill>
                            <a:srgbClr val="002060"/>
                          </a:solidFill>
                          <a:effectLst/>
                        </a:rPr>
                        <a:t>達成部分目標，且品質佳</a:t>
                      </a:r>
                      <a:endParaRPr lang="zh-TW" sz="2400" kern="100" dirty="0">
                        <a:solidFill>
                          <a:srgbClr val="002060"/>
                        </a:solidFill>
                        <a:effectLst/>
                        <a:latin typeface="Times New Roman"/>
                        <a:ea typeface="新細明體"/>
                      </a:endParaRPr>
                    </a:p>
                  </a:txBody>
                  <a:tcPr marL="68580" marR="68580" marT="0" marB="0" anchor="ctr"/>
                </a:tc>
                <a:extLst>
                  <a:ext uri="{0D108BD9-81ED-4DB2-BD59-A6C34878D82A}">
                    <a16:rowId xmlns:a16="http://schemas.microsoft.com/office/drawing/2014/main" val="10004"/>
                  </a:ext>
                </a:extLst>
              </a:tr>
              <a:tr h="417830">
                <a:tc>
                  <a:txBody>
                    <a:bodyPr/>
                    <a:lstStyle/>
                    <a:p>
                      <a:pPr algn="ctr">
                        <a:lnSpc>
                          <a:spcPts val="1200"/>
                        </a:lnSpc>
                        <a:spcAft>
                          <a:spcPts val="0"/>
                        </a:spcAft>
                      </a:pPr>
                      <a:r>
                        <a:rPr lang="en-US" sz="1400" kern="0">
                          <a:solidFill>
                            <a:srgbClr val="002060"/>
                          </a:solidFill>
                          <a:effectLst/>
                        </a:rPr>
                        <a:t>73-76(75)</a:t>
                      </a:r>
                      <a:endParaRPr lang="zh-TW" sz="2400" kern="100">
                        <a:solidFill>
                          <a:srgbClr val="002060"/>
                        </a:solidFill>
                        <a:effectLst/>
                        <a:latin typeface="Times New Roman"/>
                        <a:ea typeface="新細明體"/>
                      </a:endParaRPr>
                    </a:p>
                  </a:txBody>
                  <a:tcPr marL="68580" marR="68580" marT="0" marB="0" anchor="ctr"/>
                </a:tc>
                <a:tc>
                  <a:txBody>
                    <a:bodyPr/>
                    <a:lstStyle/>
                    <a:p>
                      <a:pPr algn="ctr">
                        <a:lnSpc>
                          <a:spcPts val="1200"/>
                        </a:lnSpc>
                        <a:spcAft>
                          <a:spcPts val="0"/>
                        </a:spcAft>
                      </a:pPr>
                      <a:r>
                        <a:rPr lang="en-US" sz="1400" kern="0">
                          <a:solidFill>
                            <a:srgbClr val="002060"/>
                          </a:solidFill>
                          <a:effectLst/>
                        </a:rPr>
                        <a:t>B</a:t>
                      </a:r>
                      <a:endParaRPr lang="zh-TW" sz="2400" kern="100">
                        <a:solidFill>
                          <a:srgbClr val="002060"/>
                        </a:solidFill>
                        <a:effectLst/>
                        <a:latin typeface="Times New Roman"/>
                        <a:ea typeface="新細明體"/>
                      </a:endParaRPr>
                    </a:p>
                  </a:txBody>
                  <a:tcPr marL="68580" marR="68580" marT="0" marB="0" anchor="ctr"/>
                </a:tc>
                <a:tc>
                  <a:txBody>
                    <a:bodyPr/>
                    <a:lstStyle/>
                    <a:p>
                      <a:pPr>
                        <a:lnSpc>
                          <a:spcPts val="1200"/>
                        </a:lnSpc>
                        <a:spcAft>
                          <a:spcPts val="0"/>
                        </a:spcAft>
                      </a:pPr>
                      <a:r>
                        <a:rPr lang="en-US" sz="1400" kern="0" dirty="0">
                          <a:solidFill>
                            <a:srgbClr val="002060"/>
                          </a:solidFill>
                          <a:effectLst/>
                        </a:rPr>
                        <a:t>Some goals adequately achieved</a:t>
                      </a:r>
                      <a:endParaRPr lang="zh-TW" sz="2400" kern="100" dirty="0">
                        <a:solidFill>
                          <a:srgbClr val="002060"/>
                        </a:solidFill>
                        <a:effectLst/>
                      </a:endParaRPr>
                    </a:p>
                    <a:p>
                      <a:pPr>
                        <a:lnSpc>
                          <a:spcPts val="1200"/>
                        </a:lnSpc>
                        <a:spcAft>
                          <a:spcPts val="0"/>
                        </a:spcAft>
                      </a:pPr>
                      <a:r>
                        <a:rPr lang="zh-TW" sz="1400" kern="0" dirty="0">
                          <a:solidFill>
                            <a:srgbClr val="002060"/>
                          </a:solidFill>
                          <a:effectLst/>
                        </a:rPr>
                        <a:t>達成部分目標，但品質普通</a:t>
                      </a:r>
                      <a:endParaRPr lang="zh-TW" sz="2400" kern="100" dirty="0">
                        <a:solidFill>
                          <a:srgbClr val="002060"/>
                        </a:solidFill>
                        <a:effectLst/>
                        <a:latin typeface="Times New Roman"/>
                        <a:ea typeface="新細明體"/>
                      </a:endParaRPr>
                    </a:p>
                  </a:txBody>
                  <a:tcPr marL="68580" marR="68580" marT="0" marB="0" anchor="ctr"/>
                </a:tc>
                <a:extLst>
                  <a:ext uri="{0D108BD9-81ED-4DB2-BD59-A6C34878D82A}">
                    <a16:rowId xmlns:a16="http://schemas.microsoft.com/office/drawing/2014/main" val="10005"/>
                  </a:ext>
                </a:extLst>
              </a:tr>
              <a:tr h="634462">
                <a:tc>
                  <a:txBody>
                    <a:bodyPr/>
                    <a:lstStyle/>
                    <a:p>
                      <a:pPr algn="ctr">
                        <a:lnSpc>
                          <a:spcPts val="1200"/>
                        </a:lnSpc>
                        <a:spcAft>
                          <a:spcPts val="0"/>
                        </a:spcAft>
                      </a:pPr>
                      <a:r>
                        <a:rPr lang="en-US" sz="1400" kern="0">
                          <a:solidFill>
                            <a:srgbClr val="002060"/>
                          </a:solidFill>
                          <a:effectLst/>
                        </a:rPr>
                        <a:t>70-72(71)</a:t>
                      </a:r>
                      <a:endParaRPr lang="zh-TW" sz="2400" kern="100">
                        <a:solidFill>
                          <a:srgbClr val="002060"/>
                        </a:solidFill>
                        <a:effectLst/>
                        <a:latin typeface="Times New Roman"/>
                        <a:ea typeface="新細明體"/>
                      </a:endParaRPr>
                    </a:p>
                  </a:txBody>
                  <a:tcPr marL="68580" marR="68580" marT="0" marB="0" anchor="ctr"/>
                </a:tc>
                <a:tc>
                  <a:txBody>
                    <a:bodyPr/>
                    <a:lstStyle/>
                    <a:p>
                      <a:pPr algn="ctr">
                        <a:lnSpc>
                          <a:spcPts val="1200"/>
                        </a:lnSpc>
                        <a:spcAft>
                          <a:spcPts val="0"/>
                        </a:spcAft>
                      </a:pPr>
                      <a:r>
                        <a:rPr lang="en-US" sz="1400" kern="0">
                          <a:solidFill>
                            <a:srgbClr val="002060"/>
                          </a:solidFill>
                          <a:effectLst/>
                        </a:rPr>
                        <a:t>B-</a:t>
                      </a:r>
                      <a:endParaRPr lang="zh-TW" sz="2400" kern="100">
                        <a:solidFill>
                          <a:srgbClr val="002060"/>
                        </a:solidFill>
                        <a:effectLst/>
                        <a:latin typeface="Times New Roman"/>
                        <a:ea typeface="新細明體"/>
                      </a:endParaRPr>
                    </a:p>
                  </a:txBody>
                  <a:tcPr marL="68580" marR="68580" marT="0" marB="0" anchor="ctr"/>
                </a:tc>
                <a:tc>
                  <a:txBody>
                    <a:bodyPr/>
                    <a:lstStyle/>
                    <a:p>
                      <a:pPr>
                        <a:lnSpc>
                          <a:spcPts val="1200"/>
                        </a:lnSpc>
                        <a:spcAft>
                          <a:spcPts val="0"/>
                        </a:spcAft>
                      </a:pPr>
                      <a:r>
                        <a:rPr lang="en-US" sz="1400" kern="0" dirty="0">
                          <a:solidFill>
                            <a:srgbClr val="002060"/>
                          </a:solidFill>
                          <a:effectLst/>
                        </a:rPr>
                        <a:t>Some goals achieved with minor flaws</a:t>
                      </a:r>
                      <a:endParaRPr lang="zh-TW" sz="2400" kern="100" dirty="0">
                        <a:solidFill>
                          <a:srgbClr val="002060"/>
                        </a:solidFill>
                        <a:effectLst/>
                      </a:endParaRPr>
                    </a:p>
                    <a:p>
                      <a:pPr>
                        <a:lnSpc>
                          <a:spcPts val="1200"/>
                        </a:lnSpc>
                        <a:spcAft>
                          <a:spcPts val="0"/>
                        </a:spcAft>
                      </a:pPr>
                      <a:r>
                        <a:rPr lang="zh-TW" sz="1400" kern="0" dirty="0">
                          <a:solidFill>
                            <a:srgbClr val="002060"/>
                          </a:solidFill>
                          <a:effectLst/>
                        </a:rPr>
                        <a:t>達成部分目標，但有些缺失</a:t>
                      </a:r>
                      <a:endParaRPr lang="zh-TW" sz="2400" kern="100" dirty="0">
                        <a:solidFill>
                          <a:srgbClr val="002060"/>
                        </a:solidFill>
                        <a:effectLst/>
                        <a:latin typeface="Times New Roman"/>
                        <a:ea typeface="新細明體"/>
                      </a:endParaRPr>
                    </a:p>
                  </a:txBody>
                  <a:tcPr marL="68580" marR="68580" marT="0" marB="0" anchor="ctr"/>
                </a:tc>
                <a:extLst>
                  <a:ext uri="{0D108BD9-81ED-4DB2-BD59-A6C34878D82A}">
                    <a16:rowId xmlns:a16="http://schemas.microsoft.com/office/drawing/2014/main" val="10006"/>
                  </a:ext>
                </a:extLst>
              </a:tr>
              <a:tr h="417830">
                <a:tc>
                  <a:txBody>
                    <a:bodyPr/>
                    <a:lstStyle/>
                    <a:p>
                      <a:pPr algn="ctr">
                        <a:lnSpc>
                          <a:spcPts val="1200"/>
                        </a:lnSpc>
                        <a:spcAft>
                          <a:spcPts val="0"/>
                        </a:spcAft>
                      </a:pPr>
                      <a:r>
                        <a:rPr lang="en-US" sz="1400" kern="0">
                          <a:solidFill>
                            <a:srgbClr val="002060"/>
                          </a:solidFill>
                          <a:effectLst/>
                        </a:rPr>
                        <a:t>67-69(68)</a:t>
                      </a:r>
                      <a:endParaRPr lang="zh-TW" sz="2400" kern="100">
                        <a:solidFill>
                          <a:srgbClr val="002060"/>
                        </a:solidFill>
                        <a:effectLst/>
                        <a:latin typeface="Times New Roman"/>
                        <a:ea typeface="新細明體"/>
                      </a:endParaRPr>
                    </a:p>
                  </a:txBody>
                  <a:tcPr marL="68580" marR="68580" marT="0" marB="0" anchor="ctr"/>
                </a:tc>
                <a:tc>
                  <a:txBody>
                    <a:bodyPr/>
                    <a:lstStyle/>
                    <a:p>
                      <a:pPr algn="ctr">
                        <a:lnSpc>
                          <a:spcPts val="1200"/>
                        </a:lnSpc>
                        <a:spcAft>
                          <a:spcPts val="0"/>
                        </a:spcAft>
                      </a:pPr>
                      <a:r>
                        <a:rPr lang="en-US" sz="1400" kern="0">
                          <a:solidFill>
                            <a:srgbClr val="002060"/>
                          </a:solidFill>
                          <a:effectLst/>
                        </a:rPr>
                        <a:t>C+</a:t>
                      </a:r>
                      <a:endParaRPr lang="zh-TW" sz="2400" kern="100">
                        <a:solidFill>
                          <a:srgbClr val="002060"/>
                        </a:solidFill>
                        <a:effectLst/>
                        <a:latin typeface="Times New Roman"/>
                        <a:ea typeface="新細明體"/>
                      </a:endParaRPr>
                    </a:p>
                  </a:txBody>
                  <a:tcPr marL="68580" marR="68580" marT="0" marB="0" anchor="ctr"/>
                </a:tc>
                <a:tc>
                  <a:txBody>
                    <a:bodyPr/>
                    <a:lstStyle/>
                    <a:p>
                      <a:pPr>
                        <a:lnSpc>
                          <a:spcPts val="1200"/>
                        </a:lnSpc>
                        <a:spcAft>
                          <a:spcPts val="0"/>
                        </a:spcAft>
                      </a:pPr>
                      <a:r>
                        <a:rPr lang="en-US" sz="1400" kern="0" dirty="0">
                          <a:solidFill>
                            <a:srgbClr val="002060"/>
                          </a:solidFill>
                          <a:effectLst/>
                        </a:rPr>
                        <a:t>Minimum goals achieved</a:t>
                      </a:r>
                      <a:endParaRPr lang="zh-TW" sz="2400" kern="100" dirty="0">
                        <a:solidFill>
                          <a:srgbClr val="002060"/>
                        </a:solidFill>
                        <a:effectLst/>
                      </a:endParaRPr>
                    </a:p>
                    <a:p>
                      <a:pPr>
                        <a:lnSpc>
                          <a:spcPts val="1200"/>
                        </a:lnSpc>
                        <a:spcAft>
                          <a:spcPts val="0"/>
                        </a:spcAft>
                      </a:pPr>
                      <a:r>
                        <a:rPr lang="zh-TW" sz="1400" kern="0" dirty="0">
                          <a:solidFill>
                            <a:srgbClr val="002060"/>
                          </a:solidFill>
                          <a:effectLst/>
                        </a:rPr>
                        <a:t>達成最低目標</a:t>
                      </a:r>
                      <a:endParaRPr lang="zh-TW" sz="2400" kern="100" dirty="0">
                        <a:solidFill>
                          <a:srgbClr val="002060"/>
                        </a:solidFill>
                        <a:effectLst/>
                        <a:latin typeface="Times New Roman"/>
                        <a:ea typeface="新細明體"/>
                      </a:endParaRPr>
                    </a:p>
                  </a:txBody>
                  <a:tcPr marL="68580" marR="68580" marT="0" marB="0" anchor="ctr"/>
                </a:tc>
                <a:extLst>
                  <a:ext uri="{0D108BD9-81ED-4DB2-BD59-A6C34878D82A}">
                    <a16:rowId xmlns:a16="http://schemas.microsoft.com/office/drawing/2014/main" val="10007"/>
                  </a:ext>
                </a:extLst>
              </a:tr>
              <a:tr h="634462">
                <a:tc>
                  <a:txBody>
                    <a:bodyPr/>
                    <a:lstStyle/>
                    <a:p>
                      <a:pPr algn="ctr">
                        <a:lnSpc>
                          <a:spcPts val="1200"/>
                        </a:lnSpc>
                        <a:spcAft>
                          <a:spcPts val="0"/>
                        </a:spcAft>
                      </a:pPr>
                      <a:r>
                        <a:rPr lang="en-US" sz="1400" kern="0">
                          <a:solidFill>
                            <a:srgbClr val="002060"/>
                          </a:solidFill>
                          <a:effectLst/>
                        </a:rPr>
                        <a:t>63-66(65)</a:t>
                      </a:r>
                      <a:endParaRPr lang="zh-TW" sz="2400" kern="100">
                        <a:solidFill>
                          <a:srgbClr val="002060"/>
                        </a:solidFill>
                        <a:effectLst/>
                        <a:latin typeface="Times New Roman"/>
                        <a:ea typeface="新細明體"/>
                      </a:endParaRPr>
                    </a:p>
                  </a:txBody>
                  <a:tcPr marL="68580" marR="68580" marT="0" marB="0" anchor="ctr"/>
                </a:tc>
                <a:tc>
                  <a:txBody>
                    <a:bodyPr/>
                    <a:lstStyle/>
                    <a:p>
                      <a:pPr algn="ctr">
                        <a:lnSpc>
                          <a:spcPts val="1200"/>
                        </a:lnSpc>
                        <a:spcAft>
                          <a:spcPts val="0"/>
                        </a:spcAft>
                      </a:pPr>
                      <a:r>
                        <a:rPr lang="en-US" sz="1400" kern="0">
                          <a:solidFill>
                            <a:srgbClr val="002060"/>
                          </a:solidFill>
                          <a:effectLst/>
                        </a:rPr>
                        <a:t>C</a:t>
                      </a:r>
                      <a:endParaRPr lang="zh-TW" sz="2400" kern="100">
                        <a:solidFill>
                          <a:srgbClr val="002060"/>
                        </a:solidFill>
                        <a:effectLst/>
                        <a:latin typeface="Times New Roman"/>
                        <a:ea typeface="新細明體"/>
                      </a:endParaRPr>
                    </a:p>
                  </a:txBody>
                  <a:tcPr marL="68580" marR="68580" marT="0" marB="0" anchor="ctr"/>
                </a:tc>
                <a:tc>
                  <a:txBody>
                    <a:bodyPr/>
                    <a:lstStyle/>
                    <a:p>
                      <a:pPr>
                        <a:lnSpc>
                          <a:spcPts val="1200"/>
                        </a:lnSpc>
                        <a:spcAft>
                          <a:spcPts val="0"/>
                        </a:spcAft>
                      </a:pPr>
                      <a:r>
                        <a:rPr lang="en-US" sz="1400" kern="0" dirty="0">
                          <a:solidFill>
                            <a:srgbClr val="002060"/>
                          </a:solidFill>
                          <a:effectLst/>
                        </a:rPr>
                        <a:t>Minimum goals achieved with minor flaws</a:t>
                      </a:r>
                      <a:endParaRPr lang="zh-TW" sz="2400" kern="100" dirty="0">
                        <a:solidFill>
                          <a:srgbClr val="002060"/>
                        </a:solidFill>
                        <a:effectLst/>
                      </a:endParaRPr>
                    </a:p>
                    <a:p>
                      <a:pPr>
                        <a:lnSpc>
                          <a:spcPts val="1200"/>
                        </a:lnSpc>
                        <a:spcAft>
                          <a:spcPts val="0"/>
                        </a:spcAft>
                      </a:pPr>
                      <a:r>
                        <a:rPr lang="zh-TW" sz="1400" kern="0" dirty="0">
                          <a:solidFill>
                            <a:srgbClr val="002060"/>
                          </a:solidFill>
                          <a:effectLst/>
                        </a:rPr>
                        <a:t>達成最低目標，但有些缺失</a:t>
                      </a:r>
                      <a:endParaRPr lang="zh-TW" sz="2400" kern="100" dirty="0">
                        <a:solidFill>
                          <a:srgbClr val="002060"/>
                        </a:solidFill>
                        <a:effectLst/>
                        <a:latin typeface="Times New Roman"/>
                        <a:ea typeface="新細明體"/>
                      </a:endParaRPr>
                    </a:p>
                  </a:txBody>
                  <a:tcPr marL="68580" marR="68580" marT="0" marB="0" anchor="ctr"/>
                </a:tc>
                <a:extLst>
                  <a:ext uri="{0D108BD9-81ED-4DB2-BD59-A6C34878D82A}">
                    <a16:rowId xmlns:a16="http://schemas.microsoft.com/office/drawing/2014/main" val="10008"/>
                  </a:ext>
                </a:extLst>
              </a:tr>
              <a:tr h="634462">
                <a:tc>
                  <a:txBody>
                    <a:bodyPr/>
                    <a:lstStyle/>
                    <a:p>
                      <a:pPr algn="ctr">
                        <a:lnSpc>
                          <a:spcPts val="1200"/>
                        </a:lnSpc>
                        <a:spcAft>
                          <a:spcPts val="0"/>
                        </a:spcAft>
                      </a:pPr>
                      <a:r>
                        <a:rPr lang="en-US" sz="1400" kern="0">
                          <a:solidFill>
                            <a:srgbClr val="002060"/>
                          </a:solidFill>
                          <a:effectLst/>
                        </a:rPr>
                        <a:t>60-62(61)</a:t>
                      </a:r>
                      <a:endParaRPr lang="zh-TW" sz="2400" kern="100">
                        <a:solidFill>
                          <a:srgbClr val="002060"/>
                        </a:solidFill>
                        <a:effectLst/>
                        <a:latin typeface="Times New Roman"/>
                        <a:ea typeface="新細明體"/>
                      </a:endParaRPr>
                    </a:p>
                  </a:txBody>
                  <a:tcPr marL="68580" marR="68580" marT="0" marB="0" anchor="ctr"/>
                </a:tc>
                <a:tc>
                  <a:txBody>
                    <a:bodyPr/>
                    <a:lstStyle/>
                    <a:p>
                      <a:pPr algn="ctr">
                        <a:lnSpc>
                          <a:spcPts val="1200"/>
                        </a:lnSpc>
                        <a:spcAft>
                          <a:spcPts val="0"/>
                        </a:spcAft>
                      </a:pPr>
                      <a:r>
                        <a:rPr lang="en-US" sz="1400" kern="0">
                          <a:solidFill>
                            <a:srgbClr val="002060"/>
                          </a:solidFill>
                          <a:effectLst/>
                        </a:rPr>
                        <a:t>C-</a:t>
                      </a:r>
                      <a:endParaRPr lang="zh-TW" sz="2400" kern="100">
                        <a:solidFill>
                          <a:srgbClr val="002060"/>
                        </a:solidFill>
                        <a:effectLst/>
                        <a:latin typeface="Times New Roman"/>
                        <a:ea typeface="新細明體"/>
                      </a:endParaRPr>
                    </a:p>
                  </a:txBody>
                  <a:tcPr marL="68580" marR="68580" marT="0" marB="0" anchor="ctr"/>
                </a:tc>
                <a:tc>
                  <a:txBody>
                    <a:bodyPr/>
                    <a:lstStyle/>
                    <a:p>
                      <a:pPr>
                        <a:lnSpc>
                          <a:spcPts val="1200"/>
                        </a:lnSpc>
                        <a:spcAft>
                          <a:spcPts val="0"/>
                        </a:spcAft>
                      </a:pPr>
                      <a:r>
                        <a:rPr lang="en-US" sz="1400" kern="0" dirty="0">
                          <a:solidFill>
                            <a:srgbClr val="002060"/>
                          </a:solidFill>
                          <a:effectLst/>
                        </a:rPr>
                        <a:t>Minimum goals achieved with major flaws</a:t>
                      </a:r>
                      <a:endParaRPr lang="zh-TW" sz="2400" kern="100" dirty="0">
                        <a:solidFill>
                          <a:srgbClr val="002060"/>
                        </a:solidFill>
                        <a:effectLst/>
                      </a:endParaRPr>
                    </a:p>
                    <a:p>
                      <a:pPr>
                        <a:lnSpc>
                          <a:spcPts val="1200"/>
                        </a:lnSpc>
                        <a:spcAft>
                          <a:spcPts val="0"/>
                        </a:spcAft>
                      </a:pPr>
                      <a:r>
                        <a:rPr lang="zh-TW" sz="1400" kern="0" dirty="0">
                          <a:solidFill>
                            <a:srgbClr val="002060"/>
                          </a:solidFill>
                          <a:effectLst/>
                        </a:rPr>
                        <a:t>達成最低目標但有重大缺失</a:t>
                      </a:r>
                      <a:endParaRPr lang="zh-TW" sz="2400" kern="100" dirty="0">
                        <a:solidFill>
                          <a:srgbClr val="002060"/>
                        </a:solidFill>
                        <a:effectLst/>
                        <a:latin typeface="Times New Roman"/>
                        <a:ea typeface="新細明體"/>
                      </a:endParaRPr>
                    </a:p>
                  </a:txBody>
                  <a:tcPr marL="68580" marR="68580" marT="0" marB="0" anchor="ctr"/>
                </a:tc>
                <a:extLst>
                  <a:ext uri="{0D108BD9-81ED-4DB2-BD59-A6C34878D82A}">
                    <a16:rowId xmlns:a16="http://schemas.microsoft.com/office/drawing/2014/main" val="10009"/>
                  </a:ext>
                </a:extLst>
              </a:tr>
              <a:tr h="417830">
                <a:tc>
                  <a:txBody>
                    <a:bodyPr/>
                    <a:lstStyle/>
                    <a:p>
                      <a:pPr algn="ctr">
                        <a:lnSpc>
                          <a:spcPts val="1200"/>
                        </a:lnSpc>
                        <a:spcAft>
                          <a:spcPts val="0"/>
                        </a:spcAft>
                      </a:pPr>
                      <a:r>
                        <a:rPr lang="en-US" sz="1400" kern="0">
                          <a:solidFill>
                            <a:srgbClr val="002060"/>
                          </a:solidFill>
                          <a:effectLst/>
                        </a:rPr>
                        <a:t>&lt;59(</a:t>
                      </a:r>
                      <a:r>
                        <a:rPr lang="zh-TW" sz="1400" kern="0">
                          <a:solidFill>
                            <a:srgbClr val="002060"/>
                          </a:solidFill>
                          <a:effectLst/>
                        </a:rPr>
                        <a:t>含</a:t>
                      </a:r>
                      <a:r>
                        <a:rPr lang="en-US" sz="1400" kern="0">
                          <a:solidFill>
                            <a:srgbClr val="002060"/>
                          </a:solidFill>
                          <a:effectLst/>
                        </a:rPr>
                        <a:t>)</a:t>
                      </a:r>
                      <a:endParaRPr lang="zh-TW" sz="2400" kern="100">
                        <a:solidFill>
                          <a:srgbClr val="002060"/>
                        </a:solidFill>
                        <a:effectLst/>
                        <a:latin typeface="Times New Roman"/>
                        <a:ea typeface="新細明體"/>
                      </a:endParaRPr>
                    </a:p>
                  </a:txBody>
                  <a:tcPr marL="68580" marR="68580" marT="0" marB="0" anchor="ctr"/>
                </a:tc>
                <a:tc>
                  <a:txBody>
                    <a:bodyPr/>
                    <a:lstStyle/>
                    <a:p>
                      <a:pPr algn="ctr">
                        <a:lnSpc>
                          <a:spcPts val="1200"/>
                        </a:lnSpc>
                        <a:spcAft>
                          <a:spcPts val="0"/>
                        </a:spcAft>
                      </a:pPr>
                      <a:r>
                        <a:rPr lang="en-US" sz="1400" kern="0" dirty="0">
                          <a:solidFill>
                            <a:srgbClr val="C00000"/>
                          </a:solidFill>
                          <a:effectLst/>
                        </a:rPr>
                        <a:t>F</a:t>
                      </a:r>
                      <a:endParaRPr lang="zh-TW" sz="2400" kern="100" dirty="0">
                        <a:solidFill>
                          <a:srgbClr val="C00000"/>
                        </a:solidFill>
                        <a:effectLst/>
                        <a:latin typeface="Times New Roman"/>
                        <a:ea typeface="新細明體"/>
                      </a:endParaRPr>
                    </a:p>
                  </a:txBody>
                  <a:tcPr marL="68580" marR="68580" marT="0" marB="0" anchor="ctr"/>
                </a:tc>
                <a:tc>
                  <a:txBody>
                    <a:bodyPr/>
                    <a:lstStyle/>
                    <a:p>
                      <a:pPr>
                        <a:lnSpc>
                          <a:spcPts val="1200"/>
                        </a:lnSpc>
                        <a:spcAft>
                          <a:spcPts val="0"/>
                        </a:spcAft>
                      </a:pPr>
                      <a:r>
                        <a:rPr lang="en-US" sz="1400" kern="0" dirty="0">
                          <a:solidFill>
                            <a:srgbClr val="002060"/>
                          </a:solidFill>
                          <a:effectLst/>
                        </a:rPr>
                        <a:t>No goals achieved</a:t>
                      </a:r>
                      <a:endParaRPr lang="zh-TW" sz="2400" kern="100" dirty="0">
                        <a:solidFill>
                          <a:srgbClr val="002060"/>
                        </a:solidFill>
                        <a:effectLst/>
                      </a:endParaRPr>
                    </a:p>
                    <a:p>
                      <a:pPr>
                        <a:lnSpc>
                          <a:spcPts val="1200"/>
                        </a:lnSpc>
                        <a:spcAft>
                          <a:spcPts val="0"/>
                        </a:spcAft>
                      </a:pPr>
                      <a:r>
                        <a:rPr lang="zh-TW" sz="1400" kern="0" dirty="0">
                          <a:solidFill>
                            <a:srgbClr val="002060"/>
                          </a:solidFill>
                          <a:effectLst/>
                        </a:rPr>
                        <a:t>所有目標皆未達成</a:t>
                      </a:r>
                      <a:endParaRPr lang="zh-TW" sz="2400" kern="100" dirty="0">
                        <a:solidFill>
                          <a:srgbClr val="002060"/>
                        </a:solidFill>
                        <a:effectLst/>
                        <a:latin typeface="Times New Roman"/>
                        <a:ea typeface="新細明體"/>
                      </a:endParaRPr>
                    </a:p>
                  </a:txBody>
                  <a:tcPr marL="68580" marR="68580" marT="0" marB="0" anchor="ctr"/>
                </a:tc>
                <a:extLst>
                  <a:ext uri="{0D108BD9-81ED-4DB2-BD59-A6C34878D82A}">
                    <a16:rowId xmlns:a16="http://schemas.microsoft.com/office/drawing/2014/main" val="10010"/>
                  </a:ext>
                </a:extLst>
              </a:tr>
            </a:tbl>
          </a:graphicData>
        </a:graphic>
      </p:graphicFrame>
      <p:sp>
        <p:nvSpPr>
          <p:cNvPr id="4" name="頁尾版面配置區 3"/>
          <p:cNvSpPr>
            <a:spLocks noGrp="1"/>
          </p:cNvSpPr>
          <p:nvPr>
            <p:ph type="ftr" sz="quarter" idx="11"/>
          </p:nvPr>
        </p:nvSpPr>
        <p:spPr/>
        <p:txBody>
          <a:bodyPr/>
          <a:lstStyle/>
          <a:p>
            <a:pPr>
              <a:defRPr/>
            </a:pPr>
            <a:r>
              <a:rPr lang="en-US" altLang="zh-TW" smtClean="0"/>
              <a:t>/67</a:t>
            </a:r>
            <a:endParaRPr lang="en-US" altLang="zh-TW"/>
          </a:p>
        </p:txBody>
      </p:sp>
      <p:sp>
        <p:nvSpPr>
          <p:cNvPr id="5" name="投影片編號版面配置區 4"/>
          <p:cNvSpPr>
            <a:spLocks noGrp="1"/>
          </p:cNvSpPr>
          <p:nvPr>
            <p:ph type="sldNum" sz="quarter" idx="12"/>
          </p:nvPr>
        </p:nvSpPr>
        <p:spPr/>
        <p:txBody>
          <a:bodyPr/>
          <a:lstStyle/>
          <a:p>
            <a:pPr>
              <a:defRPr/>
            </a:pPr>
            <a:fld id="{8829B0A6-A5B9-4F19-A482-C4080EE7DAE7}" type="slidenum">
              <a:rPr lang="en-US" altLang="zh-TW" smtClean="0"/>
              <a:pPr>
                <a:defRPr/>
              </a:pPr>
              <a:t>2</a:t>
            </a:fld>
            <a:endParaRPr lang="en-US" altLang="zh-TW"/>
          </a:p>
        </p:txBody>
      </p:sp>
    </p:spTree>
    <p:extLst>
      <p:ext uri="{BB962C8B-B14F-4D97-AF65-F5344CB8AC3E}">
        <p14:creationId xmlns:p14="http://schemas.microsoft.com/office/powerpoint/2010/main" val="3735663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頁尾版面配置區 3"/>
          <p:cNvSpPr>
            <a:spLocks noGrp="1"/>
          </p:cNvSpPr>
          <p:nvPr>
            <p:ph type="ftr" sz="quarter" idx="11"/>
          </p:nvPr>
        </p:nvSpPr>
        <p:spPr/>
        <p:txBody>
          <a:bodyPr/>
          <a:lstStyle/>
          <a:p>
            <a:pPr>
              <a:defRPr/>
            </a:pPr>
            <a:r>
              <a:rPr lang="en-US" altLang="zh-TW" smtClean="0"/>
              <a:t>/67</a:t>
            </a:r>
            <a:endParaRPr lang="en-US" altLang="zh-TW"/>
          </a:p>
        </p:txBody>
      </p:sp>
      <p:sp>
        <p:nvSpPr>
          <p:cNvPr id="6" name="投影片編號版面配置區 4"/>
          <p:cNvSpPr>
            <a:spLocks noGrp="1"/>
          </p:cNvSpPr>
          <p:nvPr>
            <p:ph type="sldNum" sz="quarter" idx="12"/>
          </p:nvPr>
        </p:nvSpPr>
        <p:spPr/>
        <p:txBody>
          <a:bodyPr/>
          <a:lstStyle/>
          <a:p>
            <a:pPr>
              <a:defRPr/>
            </a:pPr>
            <a:fld id="{CA6BAC98-3EEC-412D-BB0C-72D9D38DD63A}" type="slidenum">
              <a:rPr lang="en-US" altLang="zh-TW"/>
              <a:pPr>
                <a:defRPr/>
              </a:pPr>
              <a:t>29</a:t>
            </a:fld>
            <a:endParaRPr lang="en-US" altLang="zh-TW"/>
          </a:p>
        </p:txBody>
      </p:sp>
      <p:sp>
        <p:nvSpPr>
          <p:cNvPr id="31749" name="Rectangle 2"/>
          <p:cNvSpPr>
            <a:spLocks noGrp="1" noChangeArrowheads="1"/>
          </p:cNvSpPr>
          <p:nvPr>
            <p:ph type="title"/>
          </p:nvPr>
        </p:nvSpPr>
        <p:spPr/>
        <p:txBody>
          <a:bodyPr/>
          <a:lstStyle/>
          <a:p>
            <a:pPr eaLnBrk="1" hangingPunct="1"/>
            <a:r>
              <a:rPr lang="en-US" altLang="zh-TW" smtClean="0"/>
              <a:t>Storage-Device Hierarchy</a:t>
            </a:r>
          </a:p>
        </p:txBody>
      </p:sp>
      <p:pic>
        <p:nvPicPr>
          <p:cNvPr id="31750" name="Picture 3"/>
          <p:cNvPicPr>
            <a:picLocks noChangeAspect="1" noChangeArrowheads="1"/>
          </p:cNvPicPr>
          <p:nvPr/>
        </p:nvPicPr>
        <p:blipFill>
          <a:blip r:embed="rId3">
            <a:extLst>
              <a:ext uri="{28A0092B-C50C-407E-A947-70E740481C1C}">
                <a14:useLocalDpi xmlns:a14="http://schemas.microsoft.com/office/drawing/2010/main" val="0"/>
              </a:ext>
            </a:extLst>
          </a:blip>
          <a:srcRect l="5354" t="510" r="5736" b="510"/>
          <a:stretch>
            <a:fillRect/>
          </a:stretch>
        </p:blipFill>
        <p:spPr bwMode="auto">
          <a:xfrm>
            <a:off x="1258888" y="1125540"/>
            <a:ext cx="6481762" cy="5411787"/>
          </a:xfrm>
          <a:prstGeom prst="rect">
            <a:avLst/>
          </a:prstGeom>
          <a:noFill/>
          <a:ln w="38100" cmpd="dbl">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slow">
    <p:wip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頁尾版面配置區 4"/>
          <p:cNvSpPr>
            <a:spLocks noGrp="1"/>
          </p:cNvSpPr>
          <p:nvPr>
            <p:ph type="ftr" sz="quarter" idx="11"/>
          </p:nvPr>
        </p:nvSpPr>
        <p:spPr/>
        <p:txBody>
          <a:bodyPr/>
          <a:lstStyle/>
          <a:p>
            <a:pPr>
              <a:defRPr/>
            </a:pPr>
            <a:r>
              <a:rPr lang="en-US" altLang="zh-TW" smtClean="0"/>
              <a:t>/67</a:t>
            </a:r>
            <a:endParaRPr lang="en-US" altLang="zh-TW"/>
          </a:p>
        </p:txBody>
      </p:sp>
      <p:sp>
        <p:nvSpPr>
          <p:cNvPr id="6" name="投影片編號版面配置區 5"/>
          <p:cNvSpPr>
            <a:spLocks noGrp="1"/>
          </p:cNvSpPr>
          <p:nvPr>
            <p:ph type="sldNum" sz="quarter" idx="12"/>
          </p:nvPr>
        </p:nvSpPr>
        <p:spPr/>
        <p:txBody>
          <a:bodyPr/>
          <a:lstStyle/>
          <a:p>
            <a:pPr>
              <a:defRPr/>
            </a:pPr>
            <a:fld id="{B11A8F68-EC1D-44C4-971E-4F4A51545502}" type="slidenum">
              <a:rPr lang="en-US" altLang="zh-TW"/>
              <a:pPr>
                <a:defRPr/>
              </a:pPr>
              <a:t>30</a:t>
            </a:fld>
            <a:endParaRPr lang="en-US" altLang="zh-TW"/>
          </a:p>
        </p:txBody>
      </p:sp>
      <p:sp>
        <p:nvSpPr>
          <p:cNvPr id="32773" name="Rectangle 2"/>
          <p:cNvSpPr>
            <a:spLocks noGrp="1" noChangeArrowheads="1"/>
          </p:cNvSpPr>
          <p:nvPr>
            <p:ph type="title"/>
          </p:nvPr>
        </p:nvSpPr>
        <p:spPr/>
        <p:txBody>
          <a:bodyPr/>
          <a:lstStyle/>
          <a:p>
            <a:pPr eaLnBrk="1" hangingPunct="1"/>
            <a:r>
              <a:rPr lang="en-US" altLang="zh-TW" smtClean="0"/>
              <a:t>Caching</a:t>
            </a:r>
          </a:p>
        </p:txBody>
      </p:sp>
      <p:sp>
        <p:nvSpPr>
          <p:cNvPr id="32774" name="Rectangle 3"/>
          <p:cNvSpPr>
            <a:spLocks noGrp="1" noChangeArrowheads="1"/>
          </p:cNvSpPr>
          <p:nvPr>
            <p:ph type="body" idx="1"/>
          </p:nvPr>
        </p:nvSpPr>
        <p:spPr>
          <a:xfrm>
            <a:off x="684213" y="1052515"/>
            <a:ext cx="8064500" cy="5329237"/>
          </a:xfrm>
        </p:spPr>
        <p:txBody>
          <a:bodyPr/>
          <a:lstStyle/>
          <a:p>
            <a:pPr eaLnBrk="1" hangingPunct="1"/>
            <a:r>
              <a:rPr lang="en-US" altLang="zh-TW" sz="2800"/>
              <a:t>Important principle, performed at many levels in a computer (in hardware, OS, software)</a:t>
            </a:r>
          </a:p>
          <a:p>
            <a:pPr eaLnBrk="1" hangingPunct="1"/>
            <a:r>
              <a:rPr lang="en-US" altLang="zh-TW" sz="2800"/>
              <a:t>Information in use copied from slower to faster storage temporarily</a:t>
            </a:r>
          </a:p>
          <a:p>
            <a:pPr eaLnBrk="1" hangingPunct="1"/>
            <a:r>
              <a:rPr lang="en-US" altLang="zh-TW" sz="2800"/>
              <a:t>Faster storage (cache) checked first to determine if information is there</a:t>
            </a:r>
          </a:p>
          <a:p>
            <a:pPr lvl="1" eaLnBrk="1" hangingPunct="1"/>
            <a:r>
              <a:rPr lang="en-US" altLang="zh-TW" sz="2400"/>
              <a:t>If it is, information used directly from the cache (fast)</a:t>
            </a:r>
          </a:p>
          <a:p>
            <a:pPr lvl="1" eaLnBrk="1" hangingPunct="1"/>
            <a:r>
              <a:rPr lang="en-US" altLang="zh-TW" sz="2400"/>
              <a:t>If not, data copied to cache and used there</a:t>
            </a:r>
          </a:p>
          <a:p>
            <a:pPr eaLnBrk="1" hangingPunct="1"/>
            <a:r>
              <a:rPr lang="en-US" altLang="zh-TW" sz="2800"/>
              <a:t>Cache smaller than storage being cached</a:t>
            </a:r>
          </a:p>
          <a:p>
            <a:pPr lvl="1" eaLnBrk="1" hangingPunct="1"/>
            <a:r>
              <a:rPr lang="en-US" altLang="zh-TW" sz="2400"/>
              <a:t>Cache management important design problem</a:t>
            </a:r>
          </a:p>
          <a:p>
            <a:pPr lvl="1" eaLnBrk="1" hangingPunct="1"/>
            <a:r>
              <a:rPr lang="en-US" altLang="zh-TW" sz="2400"/>
              <a:t>Cache size and replacement policy</a:t>
            </a:r>
          </a:p>
        </p:txBody>
      </p:sp>
    </p:spTree>
  </p:cSld>
  <p:clrMapOvr>
    <a:masterClrMapping/>
  </p:clrMapOvr>
  <p:transition spd="slow">
    <p:wip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頁尾版面配置區 4"/>
          <p:cNvSpPr>
            <a:spLocks noGrp="1"/>
          </p:cNvSpPr>
          <p:nvPr>
            <p:ph type="ftr" sz="quarter" idx="11"/>
          </p:nvPr>
        </p:nvSpPr>
        <p:spPr/>
        <p:txBody>
          <a:bodyPr/>
          <a:lstStyle/>
          <a:p>
            <a:pPr>
              <a:defRPr/>
            </a:pPr>
            <a:r>
              <a:rPr lang="en-US" altLang="zh-TW" smtClean="0"/>
              <a:t>/67</a:t>
            </a:r>
            <a:endParaRPr lang="en-US" altLang="zh-TW"/>
          </a:p>
        </p:txBody>
      </p:sp>
      <p:sp>
        <p:nvSpPr>
          <p:cNvPr id="7" name="投影片編號版面配置區 5"/>
          <p:cNvSpPr>
            <a:spLocks noGrp="1"/>
          </p:cNvSpPr>
          <p:nvPr>
            <p:ph type="sldNum" sz="quarter" idx="12"/>
          </p:nvPr>
        </p:nvSpPr>
        <p:spPr/>
        <p:txBody>
          <a:bodyPr/>
          <a:lstStyle/>
          <a:p>
            <a:pPr>
              <a:defRPr/>
            </a:pPr>
            <a:fld id="{19109F24-0809-46E7-B770-0F962CC73C87}" type="slidenum">
              <a:rPr lang="en-US" altLang="zh-TW"/>
              <a:pPr>
                <a:defRPr/>
              </a:pPr>
              <a:t>31</a:t>
            </a:fld>
            <a:endParaRPr lang="en-US" altLang="zh-TW"/>
          </a:p>
        </p:txBody>
      </p:sp>
      <p:sp>
        <p:nvSpPr>
          <p:cNvPr id="33797" name="Rectangle 2"/>
          <p:cNvSpPr>
            <a:spLocks noGrp="1" noChangeArrowheads="1"/>
          </p:cNvSpPr>
          <p:nvPr>
            <p:ph type="title"/>
          </p:nvPr>
        </p:nvSpPr>
        <p:spPr/>
        <p:txBody>
          <a:bodyPr/>
          <a:lstStyle/>
          <a:p>
            <a:pPr eaLnBrk="1" hangingPunct="1"/>
            <a:r>
              <a:rPr lang="en-US" altLang="zh-TW" sz="4000"/>
              <a:t>Performance of </a:t>
            </a:r>
            <a:br>
              <a:rPr lang="en-US" altLang="zh-TW" sz="4000"/>
            </a:br>
            <a:r>
              <a:rPr lang="en-US" altLang="zh-TW" sz="4000"/>
              <a:t>Various Levels of Storage</a:t>
            </a:r>
          </a:p>
        </p:txBody>
      </p:sp>
      <p:sp>
        <p:nvSpPr>
          <p:cNvPr id="33798" name="Rectangle 3"/>
          <p:cNvSpPr>
            <a:spLocks noGrp="1" noChangeArrowheads="1"/>
          </p:cNvSpPr>
          <p:nvPr>
            <p:ph type="body" idx="1"/>
          </p:nvPr>
        </p:nvSpPr>
        <p:spPr>
          <a:xfrm>
            <a:off x="611188" y="1341438"/>
            <a:ext cx="7910512" cy="4525962"/>
          </a:xfrm>
        </p:spPr>
        <p:txBody>
          <a:bodyPr/>
          <a:lstStyle/>
          <a:p>
            <a:pPr eaLnBrk="1" hangingPunct="1"/>
            <a:r>
              <a:rPr lang="en-US" altLang="zh-TW" smtClean="0"/>
              <a:t>Movement between levels of storage hierarchy can be explicit or implicit</a:t>
            </a:r>
          </a:p>
        </p:txBody>
      </p:sp>
      <p:pic>
        <p:nvPicPr>
          <p:cNvPr id="33799" name="Picture 4"/>
          <p:cNvPicPr>
            <a:picLocks noChangeAspect="1" noChangeArrowheads="1"/>
          </p:cNvPicPr>
          <p:nvPr/>
        </p:nvPicPr>
        <p:blipFill>
          <a:blip r:embed="rId3">
            <a:extLst>
              <a:ext uri="{28A0092B-C50C-407E-A947-70E740481C1C}">
                <a14:useLocalDpi xmlns:a14="http://schemas.microsoft.com/office/drawing/2010/main" val="0"/>
              </a:ext>
            </a:extLst>
          </a:blip>
          <a:srcRect l="591" t="23097" r="787" b="22835"/>
          <a:stretch>
            <a:fillRect/>
          </a:stretch>
        </p:blipFill>
        <p:spPr bwMode="auto">
          <a:xfrm>
            <a:off x="95252" y="2492377"/>
            <a:ext cx="8964613" cy="3686175"/>
          </a:xfrm>
          <a:prstGeom prst="rect">
            <a:avLst/>
          </a:prstGeom>
          <a:noFill/>
          <a:ln w="38100" cmpd="dbl">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slow">
    <p:wip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頁尾版面配置區 4"/>
          <p:cNvSpPr>
            <a:spLocks noGrp="1"/>
          </p:cNvSpPr>
          <p:nvPr>
            <p:ph type="ftr" sz="quarter" idx="11"/>
          </p:nvPr>
        </p:nvSpPr>
        <p:spPr/>
        <p:txBody>
          <a:bodyPr/>
          <a:lstStyle/>
          <a:p>
            <a:pPr>
              <a:defRPr/>
            </a:pPr>
            <a:r>
              <a:rPr lang="en-US" altLang="zh-TW" smtClean="0"/>
              <a:t>/67</a:t>
            </a:r>
            <a:endParaRPr lang="en-US" altLang="zh-TW"/>
          </a:p>
        </p:txBody>
      </p:sp>
      <p:sp>
        <p:nvSpPr>
          <p:cNvPr id="7" name="投影片編號版面配置區 5"/>
          <p:cNvSpPr>
            <a:spLocks noGrp="1"/>
          </p:cNvSpPr>
          <p:nvPr>
            <p:ph type="sldNum" sz="quarter" idx="12"/>
          </p:nvPr>
        </p:nvSpPr>
        <p:spPr/>
        <p:txBody>
          <a:bodyPr/>
          <a:lstStyle/>
          <a:p>
            <a:pPr>
              <a:defRPr/>
            </a:pPr>
            <a:fld id="{C6BF8160-F55C-4D27-8EC3-327DA2342AFD}" type="slidenum">
              <a:rPr lang="en-US" altLang="zh-TW"/>
              <a:pPr>
                <a:defRPr/>
              </a:pPr>
              <a:t>32</a:t>
            </a:fld>
            <a:endParaRPr lang="en-US" altLang="zh-TW"/>
          </a:p>
        </p:txBody>
      </p:sp>
      <p:sp>
        <p:nvSpPr>
          <p:cNvPr id="34821" name="Rectangle 2"/>
          <p:cNvSpPr>
            <a:spLocks noGrp="1" noChangeArrowheads="1"/>
          </p:cNvSpPr>
          <p:nvPr>
            <p:ph type="title"/>
          </p:nvPr>
        </p:nvSpPr>
        <p:spPr/>
        <p:txBody>
          <a:bodyPr/>
          <a:lstStyle/>
          <a:p>
            <a:pPr eaLnBrk="1" hangingPunct="1"/>
            <a:r>
              <a:rPr lang="en-US" altLang="zh-TW" sz="4000"/>
              <a:t>Migration of Integer A </a:t>
            </a:r>
            <a:br>
              <a:rPr lang="en-US" altLang="zh-TW" sz="4000"/>
            </a:br>
            <a:r>
              <a:rPr lang="en-US" altLang="zh-TW" sz="4000"/>
              <a:t>from Disk to Register</a:t>
            </a:r>
          </a:p>
        </p:txBody>
      </p:sp>
      <p:sp>
        <p:nvSpPr>
          <p:cNvPr id="34822" name="Rectangle 3"/>
          <p:cNvSpPr>
            <a:spLocks noGrp="1" noChangeArrowheads="1"/>
          </p:cNvSpPr>
          <p:nvPr>
            <p:ph type="body" idx="1"/>
          </p:nvPr>
        </p:nvSpPr>
        <p:spPr>
          <a:xfrm>
            <a:off x="684213" y="1412877"/>
            <a:ext cx="8024812" cy="3529013"/>
          </a:xfrm>
        </p:spPr>
        <p:txBody>
          <a:bodyPr/>
          <a:lstStyle/>
          <a:p>
            <a:pPr eaLnBrk="1" hangingPunct="1"/>
            <a:r>
              <a:rPr lang="en-US" altLang="zh-TW" sz="2400"/>
              <a:t>Multitasking environments must be careful to use most recent value, no matter where it is stored in the storage hierarchy</a:t>
            </a:r>
            <a:br>
              <a:rPr lang="en-US" altLang="zh-TW" sz="2400"/>
            </a:br>
            <a:r>
              <a:rPr lang="en-US" altLang="zh-TW" sz="2400"/>
              <a:t>Multiprocessor environment must provide cache coherency in hardware such that all CPUs have the most recent value in their cache</a:t>
            </a:r>
          </a:p>
          <a:p>
            <a:pPr eaLnBrk="1" hangingPunct="1"/>
            <a:r>
              <a:rPr lang="en-US" altLang="zh-TW" sz="2400"/>
              <a:t>Distributed environment situation even more complex</a:t>
            </a:r>
          </a:p>
          <a:p>
            <a:pPr lvl="1" eaLnBrk="1" hangingPunct="1"/>
            <a:r>
              <a:rPr lang="en-US" altLang="zh-TW" sz="2000"/>
              <a:t>Several copies of a datum can exist</a:t>
            </a:r>
          </a:p>
          <a:p>
            <a:pPr lvl="1" eaLnBrk="1" hangingPunct="1"/>
            <a:r>
              <a:rPr lang="en-US" altLang="zh-TW" sz="2000"/>
              <a:t>Various solutions covered in Chapter 17</a:t>
            </a:r>
          </a:p>
        </p:txBody>
      </p:sp>
      <p:pic>
        <p:nvPicPr>
          <p:cNvPr id="34823" name="Picture 4"/>
          <p:cNvPicPr>
            <a:picLocks noChangeAspect="1" noChangeArrowheads="1"/>
          </p:cNvPicPr>
          <p:nvPr/>
        </p:nvPicPr>
        <p:blipFill>
          <a:blip r:embed="rId3">
            <a:extLst>
              <a:ext uri="{28A0092B-C50C-407E-A947-70E740481C1C}">
                <a14:useLocalDpi xmlns:a14="http://schemas.microsoft.com/office/drawing/2010/main" val="0"/>
              </a:ext>
            </a:extLst>
          </a:blip>
          <a:srcRect l="386" t="41441" r="386" b="41183"/>
          <a:stretch>
            <a:fillRect/>
          </a:stretch>
        </p:blipFill>
        <p:spPr bwMode="auto">
          <a:xfrm>
            <a:off x="611188" y="5229227"/>
            <a:ext cx="8064500" cy="1058863"/>
          </a:xfrm>
          <a:prstGeom prst="rect">
            <a:avLst/>
          </a:prstGeom>
          <a:noFill/>
          <a:ln w="38100" cmpd="dbl">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slow">
    <p:wip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頁尾版面配置區 4"/>
          <p:cNvSpPr>
            <a:spLocks noGrp="1"/>
          </p:cNvSpPr>
          <p:nvPr>
            <p:ph type="ftr" sz="quarter" idx="11"/>
          </p:nvPr>
        </p:nvSpPr>
        <p:spPr/>
        <p:txBody>
          <a:bodyPr/>
          <a:lstStyle/>
          <a:p>
            <a:pPr>
              <a:defRPr/>
            </a:pPr>
            <a:r>
              <a:rPr lang="en-US" altLang="zh-TW" smtClean="0"/>
              <a:t>/67</a:t>
            </a:r>
            <a:endParaRPr lang="en-US" altLang="zh-TW"/>
          </a:p>
        </p:txBody>
      </p:sp>
      <p:sp>
        <p:nvSpPr>
          <p:cNvPr id="6" name="投影片編號版面配置區 5"/>
          <p:cNvSpPr>
            <a:spLocks noGrp="1"/>
          </p:cNvSpPr>
          <p:nvPr>
            <p:ph type="sldNum" sz="quarter" idx="12"/>
          </p:nvPr>
        </p:nvSpPr>
        <p:spPr/>
        <p:txBody>
          <a:bodyPr/>
          <a:lstStyle/>
          <a:p>
            <a:pPr>
              <a:defRPr/>
            </a:pPr>
            <a:fld id="{64920A52-982E-4F6F-8C43-65BE57D4C877}" type="slidenum">
              <a:rPr lang="en-US" altLang="zh-TW"/>
              <a:pPr>
                <a:defRPr/>
              </a:pPr>
              <a:t>33</a:t>
            </a:fld>
            <a:endParaRPr lang="en-US" altLang="zh-TW"/>
          </a:p>
        </p:txBody>
      </p:sp>
      <p:sp>
        <p:nvSpPr>
          <p:cNvPr id="35845" name="Rectangle 2"/>
          <p:cNvSpPr>
            <a:spLocks noGrp="1" noChangeArrowheads="1"/>
          </p:cNvSpPr>
          <p:nvPr>
            <p:ph type="title"/>
          </p:nvPr>
        </p:nvSpPr>
        <p:spPr/>
        <p:txBody>
          <a:bodyPr/>
          <a:lstStyle/>
          <a:p>
            <a:pPr eaLnBrk="1" hangingPunct="1"/>
            <a:r>
              <a:rPr lang="en-US" altLang="zh-TW" smtClean="0"/>
              <a:t>Chapter 1: Introduction</a:t>
            </a:r>
          </a:p>
        </p:txBody>
      </p:sp>
      <p:sp>
        <p:nvSpPr>
          <p:cNvPr id="6150" name="Rectangle 3"/>
          <p:cNvSpPr>
            <a:spLocks noGrp="1" noChangeArrowheads="1"/>
          </p:cNvSpPr>
          <p:nvPr>
            <p:ph type="body" idx="1"/>
          </p:nvPr>
        </p:nvSpPr>
        <p:spPr>
          <a:xfrm>
            <a:off x="2195513" y="1052515"/>
            <a:ext cx="4895850" cy="5329237"/>
          </a:xfrm>
        </p:spPr>
        <p:txBody>
          <a:bodyPr/>
          <a:lstStyle/>
          <a:p>
            <a:pPr eaLnBrk="1" hangingPunct="1">
              <a:defRPr/>
            </a:pPr>
            <a:r>
              <a:rPr lang="en-US" altLang="zh-TW" sz="2200" dirty="0">
                <a:solidFill>
                  <a:schemeClr val="bg1">
                    <a:lumMod val="50000"/>
                  </a:schemeClr>
                </a:solidFill>
              </a:rPr>
              <a:t>What Operating Systems Do</a:t>
            </a:r>
          </a:p>
          <a:p>
            <a:pPr eaLnBrk="1" hangingPunct="1">
              <a:defRPr/>
            </a:pPr>
            <a:r>
              <a:rPr lang="en-US" altLang="zh-TW" sz="2200" dirty="0">
                <a:solidFill>
                  <a:schemeClr val="bg1">
                    <a:lumMod val="50000"/>
                  </a:schemeClr>
                </a:solidFill>
              </a:rPr>
              <a:t>Computer-System Organization</a:t>
            </a:r>
          </a:p>
          <a:p>
            <a:pPr eaLnBrk="1" hangingPunct="1">
              <a:defRPr/>
            </a:pPr>
            <a:r>
              <a:rPr lang="en-US" altLang="zh-TW" sz="2200" dirty="0"/>
              <a:t>Computer-System Architecture</a:t>
            </a:r>
          </a:p>
          <a:p>
            <a:pPr eaLnBrk="1" hangingPunct="1">
              <a:defRPr/>
            </a:pPr>
            <a:r>
              <a:rPr lang="en-US" altLang="zh-TW" sz="2200" dirty="0">
                <a:solidFill>
                  <a:schemeClr val="bg1">
                    <a:lumMod val="50000"/>
                  </a:schemeClr>
                </a:solidFill>
              </a:rPr>
              <a:t>Operating-System Structure</a:t>
            </a:r>
          </a:p>
          <a:p>
            <a:pPr eaLnBrk="1" hangingPunct="1">
              <a:defRPr/>
            </a:pPr>
            <a:r>
              <a:rPr lang="en-US" altLang="zh-TW" sz="2200" dirty="0">
                <a:solidFill>
                  <a:schemeClr val="bg1">
                    <a:lumMod val="50000"/>
                  </a:schemeClr>
                </a:solidFill>
              </a:rPr>
              <a:t>Operating-System Operations</a:t>
            </a:r>
          </a:p>
          <a:p>
            <a:pPr eaLnBrk="1" hangingPunct="1">
              <a:defRPr/>
            </a:pPr>
            <a:r>
              <a:rPr lang="en-US" altLang="zh-TW" sz="2200" dirty="0">
                <a:solidFill>
                  <a:schemeClr val="bg1">
                    <a:lumMod val="50000"/>
                  </a:schemeClr>
                </a:solidFill>
              </a:rPr>
              <a:t>Process Management</a:t>
            </a:r>
          </a:p>
          <a:p>
            <a:pPr eaLnBrk="1" hangingPunct="1">
              <a:defRPr/>
            </a:pPr>
            <a:r>
              <a:rPr lang="en-US" altLang="zh-TW" sz="2200" dirty="0">
                <a:solidFill>
                  <a:schemeClr val="bg1">
                    <a:lumMod val="50000"/>
                  </a:schemeClr>
                </a:solidFill>
              </a:rPr>
              <a:t>Memory Management</a:t>
            </a:r>
          </a:p>
          <a:p>
            <a:pPr eaLnBrk="1" hangingPunct="1">
              <a:defRPr/>
            </a:pPr>
            <a:r>
              <a:rPr lang="en-US" altLang="zh-TW" sz="2200" dirty="0">
                <a:solidFill>
                  <a:schemeClr val="bg1">
                    <a:lumMod val="50000"/>
                  </a:schemeClr>
                </a:solidFill>
              </a:rPr>
              <a:t>Storage Management</a:t>
            </a:r>
          </a:p>
          <a:p>
            <a:pPr eaLnBrk="1" hangingPunct="1">
              <a:defRPr/>
            </a:pPr>
            <a:r>
              <a:rPr lang="en-US" altLang="zh-TW" sz="2200" dirty="0">
                <a:solidFill>
                  <a:schemeClr val="bg1">
                    <a:lumMod val="50000"/>
                  </a:schemeClr>
                </a:solidFill>
              </a:rPr>
              <a:t>Protection and Security</a:t>
            </a:r>
          </a:p>
          <a:p>
            <a:pPr eaLnBrk="1" hangingPunct="1"/>
            <a:r>
              <a:rPr lang="en-US" altLang="zh-TW" sz="2200" dirty="0">
                <a:solidFill>
                  <a:schemeClr val="bg1">
                    <a:lumMod val="50000"/>
                  </a:schemeClr>
                </a:solidFill>
              </a:rPr>
              <a:t>Kernel Data Structure</a:t>
            </a:r>
          </a:p>
          <a:p>
            <a:pPr eaLnBrk="1" hangingPunct="1">
              <a:defRPr/>
            </a:pPr>
            <a:r>
              <a:rPr lang="en-US" altLang="zh-TW" sz="2200" dirty="0">
                <a:solidFill>
                  <a:schemeClr val="bg1">
                    <a:lumMod val="50000"/>
                  </a:schemeClr>
                </a:solidFill>
              </a:rPr>
              <a:t>Computing Environments</a:t>
            </a:r>
          </a:p>
          <a:p>
            <a:pPr eaLnBrk="1" hangingPunct="1">
              <a:defRPr/>
            </a:pPr>
            <a:r>
              <a:rPr lang="en-US" altLang="zh-TW" sz="2200" dirty="0">
                <a:solidFill>
                  <a:schemeClr val="bg1">
                    <a:lumMod val="50000"/>
                  </a:schemeClr>
                </a:solidFill>
              </a:rPr>
              <a:t>Open-Source Operating Systems</a:t>
            </a:r>
          </a:p>
        </p:txBody>
      </p:sp>
    </p:spTree>
  </p:cSld>
  <p:clrMapOvr>
    <a:masterClrMapping/>
  </p:clrMapOvr>
  <p:transition spd="slow">
    <p:wip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標題 1"/>
          <p:cNvSpPr>
            <a:spLocks noGrp="1"/>
          </p:cNvSpPr>
          <p:nvPr>
            <p:ph type="title"/>
          </p:nvPr>
        </p:nvSpPr>
        <p:spPr/>
        <p:txBody>
          <a:bodyPr/>
          <a:lstStyle/>
          <a:p>
            <a:r>
              <a:rPr lang="en-US" altLang="zh-TW" smtClean="0"/>
              <a:t>Computer-System Architecture</a:t>
            </a:r>
            <a:endParaRPr lang="zh-TW" altLang="en-US" smtClean="0"/>
          </a:p>
        </p:txBody>
      </p:sp>
      <p:sp>
        <p:nvSpPr>
          <p:cNvPr id="36867" name="內容版面配置區 2"/>
          <p:cNvSpPr>
            <a:spLocks noGrp="1"/>
          </p:cNvSpPr>
          <p:nvPr>
            <p:ph idx="1"/>
          </p:nvPr>
        </p:nvSpPr>
        <p:spPr/>
        <p:txBody>
          <a:bodyPr/>
          <a:lstStyle/>
          <a:p>
            <a:r>
              <a:rPr lang="en-US" altLang="zh-TW" smtClean="0"/>
              <a:t>Single-processor systems</a:t>
            </a:r>
          </a:p>
          <a:p>
            <a:r>
              <a:rPr lang="en-US" altLang="zh-TW" smtClean="0"/>
              <a:t>Multiprocessor systems</a:t>
            </a:r>
          </a:p>
          <a:p>
            <a:pPr lvl="1"/>
            <a:r>
              <a:rPr lang="en-US" altLang="zh-TW" smtClean="0"/>
              <a:t>Increased throughput</a:t>
            </a:r>
          </a:p>
          <a:p>
            <a:pPr lvl="1"/>
            <a:r>
              <a:rPr lang="en-US" altLang="zh-TW" smtClean="0"/>
              <a:t>Economy of scale</a:t>
            </a:r>
          </a:p>
          <a:p>
            <a:pPr lvl="1"/>
            <a:r>
              <a:rPr lang="en-US" altLang="zh-TW" smtClean="0"/>
              <a:t>Increased reliability</a:t>
            </a:r>
          </a:p>
          <a:p>
            <a:r>
              <a:rPr lang="en-US" altLang="zh-TW" smtClean="0"/>
              <a:t>Clustered systems</a:t>
            </a:r>
          </a:p>
          <a:p>
            <a:endParaRPr lang="en-US" altLang="zh-TW" smtClean="0"/>
          </a:p>
          <a:p>
            <a:endParaRPr lang="en-US" altLang="zh-TW" smtClean="0"/>
          </a:p>
          <a:p>
            <a:pPr lvl="1"/>
            <a:endParaRPr lang="zh-TW" altLang="en-US" smtClean="0"/>
          </a:p>
        </p:txBody>
      </p:sp>
      <p:sp>
        <p:nvSpPr>
          <p:cNvPr id="5" name="頁尾版面配置區 4"/>
          <p:cNvSpPr>
            <a:spLocks noGrp="1"/>
          </p:cNvSpPr>
          <p:nvPr>
            <p:ph type="ftr" sz="quarter" idx="11"/>
          </p:nvPr>
        </p:nvSpPr>
        <p:spPr/>
        <p:txBody>
          <a:bodyPr/>
          <a:lstStyle/>
          <a:p>
            <a:pPr>
              <a:defRPr/>
            </a:pPr>
            <a:r>
              <a:rPr lang="en-US" altLang="zh-TW" smtClean="0"/>
              <a:t>/67</a:t>
            </a:r>
            <a:endParaRPr lang="en-US" altLang="zh-TW"/>
          </a:p>
        </p:txBody>
      </p:sp>
      <p:sp>
        <p:nvSpPr>
          <p:cNvPr id="6" name="投影片編號版面配置區 5"/>
          <p:cNvSpPr>
            <a:spLocks noGrp="1"/>
          </p:cNvSpPr>
          <p:nvPr>
            <p:ph type="sldNum" sz="quarter" idx="12"/>
          </p:nvPr>
        </p:nvSpPr>
        <p:spPr/>
        <p:txBody>
          <a:bodyPr/>
          <a:lstStyle/>
          <a:p>
            <a:pPr>
              <a:defRPr/>
            </a:pPr>
            <a:fld id="{38077B7A-2DBC-4EF7-8225-743A0A55B30B}" type="slidenum">
              <a:rPr lang="en-US" altLang="zh-TW" smtClean="0"/>
              <a:pPr>
                <a:defRPr/>
              </a:pPr>
              <a:t>34</a:t>
            </a:fld>
            <a:endParaRPr lang="en-US" altLang="zh-TW"/>
          </a:p>
        </p:txBody>
      </p:sp>
    </p:spTree>
  </p:cSld>
  <p:clrMapOvr>
    <a:masterClrMapping/>
  </p:clrMapOvr>
  <p:transition spd="slow">
    <p:wip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890" name="標題 1"/>
          <p:cNvSpPr>
            <a:spLocks noGrp="1"/>
          </p:cNvSpPr>
          <p:nvPr>
            <p:ph type="title"/>
          </p:nvPr>
        </p:nvSpPr>
        <p:spPr/>
        <p:txBody>
          <a:bodyPr/>
          <a:lstStyle/>
          <a:p>
            <a:r>
              <a:rPr lang="en-US" altLang="zh-TW" smtClean="0"/>
              <a:t>Multiprocessor systems</a:t>
            </a:r>
            <a:endParaRPr lang="zh-TW" altLang="en-US" smtClean="0"/>
          </a:p>
        </p:txBody>
      </p:sp>
      <p:sp>
        <p:nvSpPr>
          <p:cNvPr id="3" name="內容版面配置區 2"/>
          <p:cNvSpPr>
            <a:spLocks noGrp="1"/>
          </p:cNvSpPr>
          <p:nvPr>
            <p:ph idx="1"/>
          </p:nvPr>
        </p:nvSpPr>
        <p:spPr>
          <a:xfrm>
            <a:off x="468313" y="1249365"/>
            <a:ext cx="7910512" cy="4124325"/>
          </a:xfrm>
        </p:spPr>
        <p:txBody>
          <a:bodyPr/>
          <a:lstStyle/>
          <a:p>
            <a:pPr>
              <a:defRPr/>
            </a:pPr>
            <a:r>
              <a:rPr lang="en-US" altLang="zh-TW" dirty="0" smtClean="0"/>
              <a:t>Graceful degradation</a:t>
            </a:r>
          </a:p>
          <a:p>
            <a:pPr>
              <a:defRPr/>
            </a:pPr>
            <a:r>
              <a:rPr lang="en-US" altLang="zh-TW" dirty="0" smtClean="0"/>
              <a:t>Fault tolerant </a:t>
            </a:r>
          </a:p>
          <a:p>
            <a:pPr>
              <a:defRPr/>
            </a:pPr>
            <a:r>
              <a:rPr lang="en-US" altLang="zh-TW" dirty="0" smtClean="0"/>
              <a:t>Asymmetric multiprocessing </a:t>
            </a:r>
          </a:p>
          <a:p>
            <a:pPr marL="0" indent="0">
              <a:buNone/>
              <a:defRPr/>
            </a:pPr>
            <a:r>
              <a:rPr lang="en-US" altLang="zh-TW" dirty="0"/>
              <a:t> </a:t>
            </a:r>
            <a:r>
              <a:rPr lang="en-US" altLang="zh-TW" dirty="0" smtClean="0"/>
              <a:t>  vs. symmetric multiprocessing  (SMP)</a:t>
            </a:r>
          </a:p>
          <a:p>
            <a:pPr>
              <a:defRPr/>
            </a:pPr>
            <a:r>
              <a:rPr lang="en-US" altLang="zh-TW" dirty="0" smtClean="0"/>
              <a:t>UMA vs. NUMA</a:t>
            </a:r>
          </a:p>
          <a:p>
            <a:pPr>
              <a:defRPr/>
            </a:pPr>
            <a:r>
              <a:rPr lang="en-US" altLang="zh-TW" dirty="0" smtClean="0"/>
              <a:t>Multicore</a:t>
            </a:r>
          </a:p>
          <a:p>
            <a:pPr>
              <a:defRPr/>
            </a:pPr>
            <a:r>
              <a:rPr lang="en-US" altLang="zh-TW" dirty="0" smtClean="0"/>
              <a:t>Blade server</a:t>
            </a:r>
          </a:p>
          <a:p>
            <a:pPr marL="0" indent="0">
              <a:buNone/>
              <a:defRPr/>
            </a:pPr>
            <a:endParaRPr lang="zh-TW" altLang="en-US" dirty="0"/>
          </a:p>
        </p:txBody>
      </p:sp>
      <p:sp>
        <p:nvSpPr>
          <p:cNvPr id="5" name="頁尾版面配置區 4"/>
          <p:cNvSpPr>
            <a:spLocks noGrp="1"/>
          </p:cNvSpPr>
          <p:nvPr>
            <p:ph type="ftr" sz="quarter" idx="11"/>
          </p:nvPr>
        </p:nvSpPr>
        <p:spPr/>
        <p:txBody>
          <a:bodyPr/>
          <a:lstStyle/>
          <a:p>
            <a:pPr>
              <a:defRPr/>
            </a:pPr>
            <a:r>
              <a:rPr lang="en-US" altLang="zh-TW" smtClean="0"/>
              <a:t>/67</a:t>
            </a:r>
            <a:endParaRPr lang="en-US" altLang="zh-TW"/>
          </a:p>
        </p:txBody>
      </p:sp>
      <p:sp>
        <p:nvSpPr>
          <p:cNvPr id="6" name="投影片編號版面配置區 5"/>
          <p:cNvSpPr>
            <a:spLocks noGrp="1"/>
          </p:cNvSpPr>
          <p:nvPr>
            <p:ph type="sldNum" sz="quarter" idx="12"/>
          </p:nvPr>
        </p:nvSpPr>
        <p:spPr/>
        <p:txBody>
          <a:bodyPr/>
          <a:lstStyle/>
          <a:p>
            <a:pPr>
              <a:defRPr/>
            </a:pPr>
            <a:fld id="{72117254-7395-4532-B7EE-D08B0C6C0C60}" type="slidenum">
              <a:rPr lang="en-US" altLang="zh-TW" smtClean="0"/>
              <a:pPr>
                <a:defRPr/>
              </a:pPr>
              <a:t>35</a:t>
            </a:fld>
            <a:endParaRPr lang="en-US" altLang="zh-TW"/>
          </a:p>
        </p:txBody>
      </p:sp>
      <p:grpSp>
        <p:nvGrpSpPr>
          <p:cNvPr id="37895" name="群組 54"/>
          <p:cNvGrpSpPr>
            <a:grpSpLocks/>
          </p:cNvGrpSpPr>
          <p:nvPr/>
        </p:nvGrpSpPr>
        <p:grpSpPr bwMode="auto">
          <a:xfrm>
            <a:off x="4859340" y="1082675"/>
            <a:ext cx="3889375" cy="1625600"/>
            <a:chOff x="4788024" y="1140078"/>
            <a:chExt cx="3888432" cy="1626417"/>
          </a:xfrm>
        </p:grpSpPr>
        <p:grpSp>
          <p:nvGrpSpPr>
            <p:cNvPr id="37915" name="群組 7"/>
            <p:cNvGrpSpPr>
              <a:grpSpLocks/>
            </p:cNvGrpSpPr>
            <p:nvPr/>
          </p:nvGrpSpPr>
          <p:grpSpPr bwMode="auto">
            <a:xfrm>
              <a:off x="4788024" y="1140079"/>
              <a:ext cx="1224136" cy="1269089"/>
              <a:chOff x="1691680" y="2780928"/>
              <a:chExt cx="1224136" cy="1670046"/>
            </a:xfrm>
          </p:grpSpPr>
          <p:sp>
            <p:nvSpPr>
              <p:cNvPr id="37932" name="矩形 24"/>
              <p:cNvSpPr>
                <a:spLocks noChangeArrowheads="1"/>
              </p:cNvSpPr>
              <p:nvPr/>
            </p:nvSpPr>
            <p:spPr bwMode="auto">
              <a:xfrm>
                <a:off x="1691680" y="2780928"/>
                <a:ext cx="1224136" cy="1512168"/>
              </a:xfrm>
              <a:prstGeom prst="rect">
                <a:avLst/>
              </a:prstGeom>
              <a:solidFill>
                <a:srgbClr val="B2B2B2"/>
              </a:solidFill>
              <a:ln w="0"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TW" altLang="en-US"/>
              </a:p>
            </p:txBody>
          </p:sp>
          <p:sp>
            <p:nvSpPr>
              <p:cNvPr id="37933" name="矩形 25"/>
              <p:cNvSpPr>
                <a:spLocks noChangeArrowheads="1"/>
              </p:cNvSpPr>
              <p:nvPr/>
            </p:nvSpPr>
            <p:spPr bwMode="auto">
              <a:xfrm>
                <a:off x="1907704" y="3251672"/>
                <a:ext cx="792088" cy="288032"/>
              </a:xfrm>
              <a:prstGeom prst="rect">
                <a:avLst/>
              </a:prstGeom>
              <a:solidFill>
                <a:schemeClr val="bg1"/>
              </a:solidFill>
              <a:ln w="0" algn="ctr">
                <a:solidFill>
                  <a:srgbClr val="000000"/>
                </a:solidFill>
                <a:round/>
                <a:headEnd/>
                <a:tailEnd/>
              </a:ln>
            </p:spPr>
            <p:txBody>
              <a:bodyPr/>
              <a:lstStyle/>
              <a:p>
                <a:r>
                  <a:rPr lang="en-US" altLang="zh-TW" sz="1200" dirty="0"/>
                  <a:t>registers</a:t>
                </a:r>
                <a:endParaRPr lang="zh-TW" altLang="en-US" dirty="0"/>
              </a:p>
            </p:txBody>
          </p:sp>
          <p:sp>
            <p:nvSpPr>
              <p:cNvPr id="37934" name="文字方塊 26"/>
              <p:cNvSpPr txBox="1">
                <a:spLocks noChangeArrowheads="1"/>
              </p:cNvSpPr>
              <p:nvPr/>
            </p:nvSpPr>
            <p:spPr bwMode="auto">
              <a:xfrm>
                <a:off x="1871323" y="2831981"/>
                <a:ext cx="864096" cy="486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Bickley Script LET" pitchFamily="2" charset="0"/>
                    <a:ea typeface="新細明體" pitchFamily="18" charset="-120"/>
                  </a:defRPr>
                </a:lvl1pPr>
                <a:lvl2pPr marL="742950" indent="-285750" eaLnBrk="0" hangingPunct="0">
                  <a:defRPr kumimoji="1">
                    <a:solidFill>
                      <a:schemeClr val="tx1"/>
                    </a:solidFill>
                    <a:latin typeface="Bickley Script LET" pitchFamily="2" charset="0"/>
                    <a:ea typeface="新細明體" pitchFamily="18" charset="-120"/>
                  </a:defRPr>
                </a:lvl2pPr>
                <a:lvl3pPr marL="1143000" indent="-228600" eaLnBrk="0" hangingPunct="0">
                  <a:defRPr kumimoji="1">
                    <a:solidFill>
                      <a:schemeClr val="tx1"/>
                    </a:solidFill>
                    <a:latin typeface="Bickley Script LET" pitchFamily="2" charset="0"/>
                    <a:ea typeface="新細明體" pitchFamily="18" charset="-120"/>
                  </a:defRPr>
                </a:lvl3pPr>
                <a:lvl4pPr marL="1600200" indent="-228600" eaLnBrk="0" hangingPunct="0">
                  <a:defRPr kumimoji="1">
                    <a:solidFill>
                      <a:schemeClr val="tx1"/>
                    </a:solidFill>
                    <a:latin typeface="Bickley Script LET" pitchFamily="2" charset="0"/>
                    <a:ea typeface="新細明體" pitchFamily="18" charset="-120"/>
                  </a:defRPr>
                </a:lvl4pPr>
                <a:lvl5pPr marL="2057400" indent="-228600" eaLnBrk="0" hangingPunct="0">
                  <a:defRPr kumimoji="1">
                    <a:solidFill>
                      <a:schemeClr val="tx1"/>
                    </a:solidFill>
                    <a:latin typeface="Bickley Script LET" pitchFamily="2" charset="0"/>
                    <a:ea typeface="新細明體" pitchFamily="18" charset="-120"/>
                  </a:defRPr>
                </a:lvl5pPr>
                <a:lvl6pPr marL="2514600" indent="-228600" algn="ctr" eaLnBrk="0" fontAlgn="base" hangingPunct="0">
                  <a:spcBef>
                    <a:spcPct val="0"/>
                  </a:spcBef>
                  <a:spcAft>
                    <a:spcPct val="0"/>
                  </a:spcAft>
                  <a:defRPr kumimoji="1">
                    <a:solidFill>
                      <a:schemeClr val="tx1"/>
                    </a:solidFill>
                    <a:latin typeface="Bickley Script LET" pitchFamily="2" charset="0"/>
                    <a:ea typeface="新細明體" pitchFamily="18" charset="-120"/>
                  </a:defRPr>
                </a:lvl6pPr>
                <a:lvl7pPr marL="2971800" indent="-228600" algn="ctr" eaLnBrk="0" fontAlgn="base" hangingPunct="0">
                  <a:spcBef>
                    <a:spcPct val="0"/>
                  </a:spcBef>
                  <a:spcAft>
                    <a:spcPct val="0"/>
                  </a:spcAft>
                  <a:defRPr kumimoji="1">
                    <a:solidFill>
                      <a:schemeClr val="tx1"/>
                    </a:solidFill>
                    <a:latin typeface="Bickley Script LET" pitchFamily="2" charset="0"/>
                    <a:ea typeface="新細明體" pitchFamily="18" charset="-120"/>
                  </a:defRPr>
                </a:lvl7pPr>
                <a:lvl8pPr marL="3429000" indent="-228600" algn="ctr" eaLnBrk="0" fontAlgn="base" hangingPunct="0">
                  <a:spcBef>
                    <a:spcPct val="0"/>
                  </a:spcBef>
                  <a:spcAft>
                    <a:spcPct val="0"/>
                  </a:spcAft>
                  <a:defRPr kumimoji="1">
                    <a:solidFill>
                      <a:schemeClr val="tx1"/>
                    </a:solidFill>
                    <a:latin typeface="Bickley Script LET" pitchFamily="2" charset="0"/>
                    <a:ea typeface="新細明體" pitchFamily="18" charset="-120"/>
                  </a:defRPr>
                </a:lvl8pPr>
                <a:lvl9pPr marL="3886200" indent="-228600" algn="ctr" eaLnBrk="0" fontAlgn="base" hangingPunct="0">
                  <a:spcBef>
                    <a:spcPct val="0"/>
                  </a:spcBef>
                  <a:spcAft>
                    <a:spcPct val="0"/>
                  </a:spcAft>
                  <a:defRPr kumimoji="1">
                    <a:solidFill>
                      <a:schemeClr val="tx1"/>
                    </a:solidFill>
                    <a:latin typeface="Bickley Script LET" pitchFamily="2" charset="0"/>
                    <a:ea typeface="新細明體" pitchFamily="18" charset="-120"/>
                  </a:defRPr>
                </a:lvl9pPr>
              </a:lstStyle>
              <a:p>
                <a:pPr eaLnBrk="1" hangingPunct="1"/>
                <a:r>
                  <a:rPr lang="en-US" altLang="zh-TW" dirty="0"/>
                  <a:t>CPU</a:t>
                </a:r>
                <a:r>
                  <a:rPr lang="en-US" altLang="zh-TW" baseline="-25000" dirty="0"/>
                  <a:t>0</a:t>
                </a:r>
                <a:endParaRPr lang="zh-TW" altLang="en-US" baseline="-25000" dirty="0"/>
              </a:p>
            </p:txBody>
          </p:sp>
          <p:sp>
            <p:nvSpPr>
              <p:cNvPr id="37935" name="矩形 27"/>
              <p:cNvSpPr>
                <a:spLocks noChangeArrowheads="1"/>
              </p:cNvSpPr>
              <p:nvPr/>
            </p:nvSpPr>
            <p:spPr bwMode="auto">
              <a:xfrm>
                <a:off x="1907704" y="3789040"/>
                <a:ext cx="792088" cy="288032"/>
              </a:xfrm>
              <a:prstGeom prst="rect">
                <a:avLst/>
              </a:prstGeom>
              <a:solidFill>
                <a:schemeClr val="bg1"/>
              </a:solidFill>
              <a:ln w="0" algn="ctr">
                <a:solidFill>
                  <a:srgbClr val="000000"/>
                </a:solidFill>
                <a:round/>
                <a:headEnd/>
                <a:tailEnd/>
              </a:ln>
            </p:spPr>
            <p:txBody>
              <a:bodyPr/>
              <a:lstStyle/>
              <a:p>
                <a:r>
                  <a:rPr lang="en-US" altLang="zh-TW" sz="1200" dirty="0"/>
                  <a:t>cache</a:t>
                </a:r>
                <a:endParaRPr lang="zh-TW" altLang="en-US" dirty="0"/>
              </a:p>
            </p:txBody>
          </p:sp>
          <p:cxnSp>
            <p:nvCxnSpPr>
              <p:cNvPr id="37936" name="直線接點 28"/>
              <p:cNvCxnSpPr>
                <a:cxnSpLocks noChangeShapeType="1"/>
                <a:stCxn id="37933" idx="2"/>
              </p:cNvCxnSpPr>
              <p:nvPr/>
            </p:nvCxnSpPr>
            <p:spPr bwMode="auto">
              <a:xfrm>
                <a:off x="2303748" y="3539704"/>
                <a:ext cx="0" cy="249336"/>
              </a:xfrm>
              <a:prstGeom prst="line">
                <a:avLst/>
              </a:prstGeom>
              <a:noFill/>
              <a:ln w="0" algn="ctr">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7937" name="直線接點 29"/>
              <p:cNvCxnSpPr>
                <a:cxnSpLocks noChangeShapeType="1"/>
                <a:stCxn id="37935" idx="2"/>
              </p:cNvCxnSpPr>
              <p:nvPr/>
            </p:nvCxnSpPr>
            <p:spPr bwMode="auto">
              <a:xfrm>
                <a:off x="2303748" y="4077071"/>
                <a:ext cx="0" cy="373903"/>
              </a:xfrm>
              <a:prstGeom prst="line">
                <a:avLst/>
              </a:prstGeom>
              <a:noFill/>
              <a:ln w="0" algn="ctr">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grpSp>
        <p:grpSp>
          <p:nvGrpSpPr>
            <p:cNvPr id="37916" name="群組 8"/>
            <p:cNvGrpSpPr>
              <a:grpSpLocks/>
            </p:cNvGrpSpPr>
            <p:nvPr/>
          </p:nvGrpSpPr>
          <p:grpSpPr bwMode="auto">
            <a:xfrm>
              <a:off x="7452320" y="1140079"/>
              <a:ext cx="1224136" cy="1269089"/>
              <a:chOff x="1691680" y="2780928"/>
              <a:chExt cx="1224136" cy="1670046"/>
            </a:xfrm>
          </p:grpSpPr>
          <p:sp>
            <p:nvSpPr>
              <p:cNvPr id="37926" name="矩形 18"/>
              <p:cNvSpPr>
                <a:spLocks noChangeArrowheads="1"/>
              </p:cNvSpPr>
              <p:nvPr/>
            </p:nvSpPr>
            <p:spPr bwMode="auto">
              <a:xfrm>
                <a:off x="1691680" y="2780928"/>
                <a:ext cx="1224136" cy="1512168"/>
              </a:xfrm>
              <a:prstGeom prst="rect">
                <a:avLst/>
              </a:prstGeom>
              <a:solidFill>
                <a:srgbClr val="B2B2B2"/>
              </a:solidFill>
              <a:ln w="0"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TW" altLang="en-US"/>
              </a:p>
            </p:txBody>
          </p:sp>
          <p:sp>
            <p:nvSpPr>
              <p:cNvPr id="37927" name="矩形 19"/>
              <p:cNvSpPr>
                <a:spLocks noChangeArrowheads="1"/>
              </p:cNvSpPr>
              <p:nvPr/>
            </p:nvSpPr>
            <p:spPr bwMode="auto">
              <a:xfrm>
                <a:off x="1907704" y="3251672"/>
                <a:ext cx="792088" cy="288032"/>
              </a:xfrm>
              <a:prstGeom prst="rect">
                <a:avLst/>
              </a:prstGeom>
              <a:solidFill>
                <a:schemeClr val="bg1"/>
              </a:solidFill>
              <a:ln w="0" algn="ctr">
                <a:solidFill>
                  <a:srgbClr val="000000"/>
                </a:solidFill>
                <a:round/>
                <a:headEnd/>
                <a:tailEnd/>
              </a:ln>
            </p:spPr>
            <p:txBody>
              <a:bodyPr/>
              <a:lstStyle/>
              <a:p>
                <a:r>
                  <a:rPr lang="en-US" altLang="zh-TW" sz="1200" dirty="0"/>
                  <a:t>registers</a:t>
                </a:r>
                <a:endParaRPr lang="zh-TW" altLang="en-US" sz="1200" dirty="0"/>
              </a:p>
            </p:txBody>
          </p:sp>
          <p:sp>
            <p:nvSpPr>
              <p:cNvPr id="37928" name="文字方塊 20"/>
              <p:cNvSpPr txBox="1">
                <a:spLocks noChangeArrowheads="1"/>
              </p:cNvSpPr>
              <p:nvPr/>
            </p:nvSpPr>
            <p:spPr bwMode="auto">
              <a:xfrm>
                <a:off x="1868999" y="2839130"/>
                <a:ext cx="864096" cy="486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Bickley Script LET" pitchFamily="2" charset="0"/>
                    <a:ea typeface="新細明體" pitchFamily="18" charset="-120"/>
                  </a:defRPr>
                </a:lvl1pPr>
                <a:lvl2pPr marL="742950" indent="-285750" eaLnBrk="0" hangingPunct="0">
                  <a:defRPr kumimoji="1">
                    <a:solidFill>
                      <a:schemeClr val="tx1"/>
                    </a:solidFill>
                    <a:latin typeface="Bickley Script LET" pitchFamily="2" charset="0"/>
                    <a:ea typeface="新細明體" pitchFamily="18" charset="-120"/>
                  </a:defRPr>
                </a:lvl2pPr>
                <a:lvl3pPr marL="1143000" indent="-228600" eaLnBrk="0" hangingPunct="0">
                  <a:defRPr kumimoji="1">
                    <a:solidFill>
                      <a:schemeClr val="tx1"/>
                    </a:solidFill>
                    <a:latin typeface="Bickley Script LET" pitchFamily="2" charset="0"/>
                    <a:ea typeface="新細明體" pitchFamily="18" charset="-120"/>
                  </a:defRPr>
                </a:lvl3pPr>
                <a:lvl4pPr marL="1600200" indent="-228600" eaLnBrk="0" hangingPunct="0">
                  <a:defRPr kumimoji="1">
                    <a:solidFill>
                      <a:schemeClr val="tx1"/>
                    </a:solidFill>
                    <a:latin typeface="Bickley Script LET" pitchFamily="2" charset="0"/>
                    <a:ea typeface="新細明體" pitchFamily="18" charset="-120"/>
                  </a:defRPr>
                </a:lvl4pPr>
                <a:lvl5pPr marL="2057400" indent="-228600" eaLnBrk="0" hangingPunct="0">
                  <a:defRPr kumimoji="1">
                    <a:solidFill>
                      <a:schemeClr val="tx1"/>
                    </a:solidFill>
                    <a:latin typeface="Bickley Script LET" pitchFamily="2" charset="0"/>
                    <a:ea typeface="新細明體" pitchFamily="18" charset="-120"/>
                  </a:defRPr>
                </a:lvl5pPr>
                <a:lvl6pPr marL="2514600" indent="-228600" algn="ctr" eaLnBrk="0" fontAlgn="base" hangingPunct="0">
                  <a:spcBef>
                    <a:spcPct val="0"/>
                  </a:spcBef>
                  <a:spcAft>
                    <a:spcPct val="0"/>
                  </a:spcAft>
                  <a:defRPr kumimoji="1">
                    <a:solidFill>
                      <a:schemeClr val="tx1"/>
                    </a:solidFill>
                    <a:latin typeface="Bickley Script LET" pitchFamily="2" charset="0"/>
                    <a:ea typeface="新細明體" pitchFamily="18" charset="-120"/>
                  </a:defRPr>
                </a:lvl6pPr>
                <a:lvl7pPr marL="2971800" indent="-228600" algn="ctr" eaLnBrk="0" fontAlgn="base" hangingPunct="0">
                  <a:spcBef>
                    <a:spcPct val="0"/>
                  </a:spcBef>
                  <a:spcAft>
                    <a:spcPct val="0"/>
                  </a:spcAft>
                  <a:defRPr kumimoji="1">
                    <a:solidFill>
                      <a:schemeClr val="tx1"/>
                    </a:solidFill>
                    <a:latin typeface="Bickley Script LET" pitchFamily="2" charset="0"/>
                    <a:ea typeface="新細明體" pitchFamily="18" charset="-120"/>
                  </a:defRPr>
                </a:lvl7pPr>
                <a:lvl8pPr marL="3429000" indent="-228600" algn="ctr" eaLnBrk="0" fontAlgn="base" hangingPunct="0">
                  <a:spcBef>
                    <a:spcPct val="0"/>
                  </a:spcBef>
                  <a:spcAft>
                    <a:spcPct val="0"/>
                  </a:spcAft>
                  <a:defRPr kumimoji="1">
                    <a:solidFill>
                      <a:schemeClr val="tx1"/>
                    </a:solidFill>
                    <a:latin typeface="Bickley Script LET" pitchFamily="2" charset="0"/>
                    <a:ea typeface="新細明體" pitchFamily="18" charset="-120"/>
                  </a:defRPr>
                </a:lvl8pPr>
                <a:lvl9pPr marL="3886200" indent="-228600" algn="ctr" eaLnBrk="0" fontAlgn="base" hangingPunct="0">
                  <a:spcBef>
                    <a:spcPct val="0"/>
                  </a:spcBef>
                  <a:spcAft>
                    <a:spcPct val="0"/>
                  </a:spcAft>
                  <a:defRPr kumimoji="1">
                    <a:solidFill>
                      <a:schemeClr val="tx1"/>
                    </a:solidFill>
                    <a:latin typeface="Bickley Script LET" pitchFamily="2" charset="0"/>
                    <a:ea typeface="新細明體" pitchFamily="18" charset="-120"/>
                  </a:defRPr>
                </a:lvl9pPr>
              </a:lstStyle>
              <a:p>
                <a:pPr eaLnBrk="1" hangingPunct="1"/>
                <a:r>
                  <a:rPr lang="en-US" altLang="zh-TW" dirty="0"/>
                  <a:t>CPU</a:t>
                </a:r>
                <a:r>
                  <a:rPr lang="en-US" altLang="zh-TW" baseline="-25000" dirty="0"/>
                  <a:t>2</a:t>
                </a:r>
                <a:endParaRPr lang="zh-TW" altLang="en-US" baseline="-25000" dirty="0"/>
              </a:p>
            </p:txBody>
          </p:sp>
          <p:sp>
            <p:nvSpPr>
              <p:cNvPr id="37929" name="矩形 21"/>
              <p:cNvSpPr>
                <a:spLocks noChangeArrowheads="1"/>
              </p:cNvSpPr>
              <p:nvPr/>
            </p:nvSpPr>
            <p:spPr bwMode="auto">
              <a:xfrm>
                <a:off x="1907704" y="3789040"/>
                <a:ext cx="792088" cy="288032"/>
              </a:xfrm>
              <a:prstGeom prst="rect">
                <a:avLst/>
              </a:prstGeom>
              <a:solidFill>
                <a:schemeClr val="bg1"/>
              </a:solidFill>
              <a:ln w="0" algn="ctr">
                <a:solidFill>
                  <a:srgbClr val="000000"/>
                </a:solidFill>
                <a:round/>
                <a:headEnd/>
                <a:tailEnd/>
              </a:ln>
            </p:spPr>
            <p:txBody>
              <a:bodyPr/>
              <a:lstStyle/>
              <a:p>
                <a:r>
                  <a:rPr lang="en-US" altLang="zh-TW" sz="1200" dirty="0"/>
                  <a:t>cache</a:t>
                </a:r>
                <a:endParaRPr lang="zh-TW" altLang="en-US" dirty="0"/>
              </a:p>
            </p:txBody>
          </p:sp>
          <p:cxnSp>
            <p:nvCxnSpPr>
              <p:cNvPr id="37930" name="直線接點 22"/>
              <p:cNvCxnSpPr>
                <a:cxnSpLocks noChangeShapeType="1"/>
                <a:stCxn id="37927" idx="2"/>
              </p:cNvCxnSpPr>
              <p:nvPr/>
            </p:nvCxnSpPr>
            <p:spPr bwMode="auto">
              <a:xfrm>
                <a:off x="2303748" y="3539704"/>
                <a:ext cx="0" cy="249336"/>
              </a:xfrm>
              <a:prstGeom prst="line">
                <a:avLst/>
              </a:prstGeom>
              <a:noFill/>
              <a:ln w="0" algn="ctr">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7931" name="直線接點 23"/>
              <p:cNvCxnSpPr>
                <a:cxnSpLocks noChangeShapeType="1"/>
                <a:stCxn id="37929" idx="2"/>
              </p:cNvCxnSpPr>
              <p:nvPr/>
            </p:nvCxnSpPr>
            <p:spPr bwMode="auto">
              <a:xfrm>
                <a:off x="2303748" y="4077071"/>
                <a:ext cx="0" cy="373903"/>
              </a:xfrm>
              <a:prstGeom prst="line">
                <a:avLst/>
              </a:prstGeom>
              <a:noFill/>
              <a:ln w="0" algn="ctr">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grpSp>
        <p:grpSp>
          <p:nvGrpSpPr>
            <p:cNvPr id="37917" name="群組 9"/>
            <p:cNvGrpSpPr>
              <a:grpSpLocks/>
            </p:cNvGrpSpPr>
            <p:nvPr/>
          </p:nvGrpSpPr>
          <p:grpSpPr bwMode="auto">
            <a:xfrm>
              <a:off x="6118486" y="1140078"/>
              <a:ext cx="1224136" cy="1352815"/>
              <a:chOff x="1691680" y="2780929"/>
              <a:chExt cx="1224136" cy="1780226"/>
            </a:xfrm>
          </p:grpSpPr>
          <p:sp>
            <p:nvSpPr>
              <p:cNvPr id="37920" name="矩形 12"/>
              <p:cNvSpPr>
                <a:spLocks noChangeArrowheads="1"/>
              </p:cNvSpPr>
              <p:nvPr/>
            </p:nvSpPr>
            <p:spPr bwMode="auto">
              <a:xfrm>
                <a:off x="1691680" y="2780929"/>
                <a:ext cx="1224136" cy="1512169"/>
              </a:xfrm>
              <a:prstGeom prst="rect">
                <a:avLst/>
              </a:prstGeom>
              <a:solidFill>
                <a:srgbClr val="B2B2B2"/>
              </a:solidFill>
              <a:ln w="0"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TW" altLang="en-US"/>
              </a:p>
            </p:txBody>
          </p:sp>
          <p:sp>
            <p:nvSpPr>
              <p:cNvPr id="37921" name="矩形 13"/>
              <p:cNvSpPr>
                <a:spLocks noChangeArrowheads="1"/>
              </p:cNvSpPr>
              <p:nvPr/>
            </p:nvSpPr>
            <p:spPr bwMode="auto">
              <a:xfrm>
                <a:off x="1907704" y="3251672"/>
                <a:ext cx="792088" cy="288032"/>
              </a:xfrm>
              <a:prstGeom prst="rect">
                <a:avLst/>
              </a:prstGeom>
              <a:solidFill>
                <a:schemeClr val="bg1"/>
              </a:solidFill>
              <a:ln w="0" algn="ctr">
                <a:solidFill>
                  <a:srgbClr val="000000"/>
                </a:solidFill>
                <a:round/>
                <a:headEnd/>
                <a:tailEnd/>
              </a:ln>
            </p:spPr>
            <p:txBody>
              <a:bodyPr/>
              <a:lstStyle/>
              <a:p>
                <a:r>
                  <a:rPr lang="en-US" altLang="zh-TW" sz="1200" dirty="0"/>
                  <a:t>registers</a:t>
                </a:r>
                <a:endParaRPr lang="zh-TW" altLang="en-US" dirty="0"/>
              </a:p>
            </p:txBody>
          </p:sp>
          <p:sp>
            <p:nvSpPr>
              <p:cNvPr id="37922" name="文字方塊 14"/>
              <p:cNvSpPr txBox="1">
                <a:spLocks noChangeArrowheads="1"/>
              </p:cNvSpPr>
              <p:nvPr/>
            </p:nvSpPr>
            <p:spPr bwMode="auto">
              <a:xfrm>
                <a:off x="1878759" y="2834407"/>
                <a:ext cx="864096" cy="486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Bickley Script LET" pitchFamily="2" charset="0"/>
                    <a:ea typeface="新細明體" pitchFamily="18" charset="-120"/>
                  </a:defRPr>
                </a:lvl1pPr>
                <a:lvl2pPr marL="742950" indent="-285750" eaLnBrk="0" hangingPunct="0">
                  <a:defRPr kumimoji="1">
                    <a:solidFill>
                      <a:schemeClr val="tx1"/>
                    </a:solidFill>
                    <a:latin typeface="Bickley Script LET" pitchFamily="2" charset="0"/>
                    <a:ea typeface="新細明體" pitchFamily="18" charset="-120"/>
                  </a:defRPr>
                </a:lvl2pPr>
                <a:lvl3pPr marL="1143000" indent="-228600" eaLnBrk="0" hangingPunct="0">
                  <a:defRPr kumimoji="1">
                    <a:solidFill>
                      <a:schemeClr val="tx1"/>
                    </a:solidFill>
                    <a:latin typeface="Bickley Script LET" pitchFamily="2" charset="0"/>
                    <a:ea typeface="新細明體" pitchFamily="18" charset="-120"/>
                  </a:defRPr>
                </a:lvl3pPr>
                <a:lvl4pPr marL="1600200" indent="-228600" eaLnBrk="0" hangingPunct="0">
                  <a:defRPr kumimoji="1">
                    <a:solidFill>
                      <a:schemeClr val="tx1"/>
                    </a:solidFill>
                    <a:latin typeface="Bickley Script LET" pitchFamily="2" charset="0"/>
                    <a:ea typeface="新細明體" pitchFamily="18" charset="-120"/>
                  </a:defRPr>
                </a:lvl4pPr>
                <a:lvl5pPr marL="2057400" indent="-228600" eaLnBrk="0" hangingPunct="0">
                  <a:defRPr kumimoji="1">
                    <a:solidFill>
                      <a:schemeClr val="tx1"/>
                    </a:solidFill>
                    <a:latin typeface="Bickley Script LET" pitchFamily="2" charset="0"/>
                    <a:ea typeface="新細明體" pitchFamily="18" charset="-120"/>
                  </a:defRPr>
                </a:lvl5pPr>
                <a:lvl6pPr marL="2514600" indent="-228600" algn="ctr" eaLnBrk="0" fontAlgn="base" hangingPunct="0">
                  <a:spcBef>
                    <a:spcPct val="0"/>
                  </a:spcBef>
                  <a:spcAft>
                    <a:spcPct val="0"/>
                  </a:spcAft>
                  <a:defRPr kumimoji="1">
                    <a:solidFill>
                      <a:schemeClr val="tx1"/>
                    </a:solidFill>
                    <a:latin typeface="Bickley Script LET" pitchFamily="2" charset="0"/>
                    <a:ea typeface="新細明體" pitchFamily="18" charset="-120"/>
                  </a:defRPr>
                </a:lvl6pPr>
                <a:lvl7pPr marL="2971800" indent="-228600" algn="ctr" eaLnBrk="0" fontAlgn="base" hangingPunct="0">
                  <a:spcBef>
                    <a:spcPct val="0"/>
                  </a:spcBef>
                  <a:spcAft>
                    <a:spcPct val="0"/>
                  </a:spcAft>
                  <a:defRPr kumimoji="1">
                    <a:solidFill>
                      <a:schemeClr val="tx1"/>
                    </a:solidFill>
                    <a:latin typeface="Bickley Script LET" pitchFamily="2" charset="0"/>
                    <a:ea typeface="新細明體" pitchFamily="18" charset="-120"/>
                  </a:defRPr>
                </a:lvl7pPr>
                <a:lvl8pPr marL="3429000" indent="-228600" algn="ctr" eaLnBrk="0" fontAlgn="base" hangingPunct="0">
                  <a:spcBef>
                    <a:spcPct val="0"/>
                  </a:spcBef>
                  <a:spcAft>
                    <a:spcPct val="0"/>
                  </a:spcAft>
                  <a:defRPr kumimoji="1">
                    <a:solidFill>
                      <a:schemeClr val="tx1"/>
                    </a:solidFill>
                    <a:latin typeface="Bickley Script LET" pitchFamily="2" charset="0"/>
                    <a:ea typeface="新細明體" pitchFamily="18" charset="-120"/>
                  </a:defRPr>
                </a:lvl8pPr>
                <a:lvl9pPr marL="3886200" indent="-228600" algn="ctr" eaLnBrk="0" fontAlgn="base" hangingPunct="0">
                  <a:spcBef>
                    <a:spcPct val="0"/>
                  </a:spcBef>
                  <a:spcAft>
                    <a:spcPct val="0"/>
                  </a:spcAft>
                  <a:defRPr kumimoji="1">
                    <a:solidFill>
                      <a:schemeClr val="tx1"/>
                    </a:solidFill>
                    <a:latin typeface="Bickley Script LET" pitchFamily="2" charset="0"/>
                    <a:ea typeface="新細明體" pitchFamily="18" charset="-120"/>
                  </a:defRPr>
                </a:lvl9pPr>
              </a:lstStyle>
              <a:p>
                <a:pPr eaLnBrk="1" hangingPunct="1"/>
                <a:r>
                  <a:rPr lang="en-US" altLang="zh-TW"/>
                  <a:t>CPU</a:t>
                </a:r>
                <a:r>
                  <a:rPr lang="en-US" altLang="zh-TW" baseline="-25000"/>
                  <a:t>1</a:t>
                </a:r>
                <a:endParaRPr lang="zh-TW" altLang="en-US" baseline="-25000" dirty="0"/>
              </a:p>
            </p:txBody>
          </p:sp>
          <p:sp>
            <p:nvSpPr>
              <p:cNvPr id="37923" name="矩形 15"/>
              <p:cNvSpPr>
                <a:spLocks noChangeArrowheads="1"/>
              </p:cNvSpPr>
              <p:nvPr/>
            </p:nvSpPr>
            <p:spPr bwMode="auto">
              <a:xfrm>
                <a:off x="1907704" y="3789040"/>
                <a:ext cx="792088" cy="288032"/>
              </a:xfrm>
              <a:prstGeom prst="rect">
                <a:avLst/>
              </a:prstGeom>
              <a:solidFill>
                <a:schemeClr val="bg1"/>
              </a:solidFill>
              <a:ln w="0" algn="ctr">
                <a:solidFill>
                  <a:srgbClr val="000000"/>
                </a:solidFill>
                <a:round/>
                <a:headEnd/>
                <a:tailEnd/>
              </a:ln>
            </p:spPr>
            <p:txBody>
              <a:bodyPr/>
              <a:lstStyle/>
              <a:p>
                <a:r>
                  <a:rPr lang="en-US" altLang="zh-TW" sz="1200" dirty="0"/>
                  <a:t>cache</a:t>
                </a:r>
                <a:endParaRPr lang="zh-TW" altLang="en-US" dirty="0"/>
              </a:p>
            </p:txBody>
          </p:sp>
          <p:cxnSp>
            <p:nvCxnSpPr>
              <p:cNvPr id="37924" name="直線接點 16"/>
              <p:cNvCxnSpPr>
                <a:cxnSpLocks noChangeShapeType="1"/>
                <a:stCxn id="37921" idx="2"/>
              </p:cNvCxnSpPr>
              <p:nvPr/>
            </p:nvCxnSpPr>
            <p:spPr bwMode="auto">
              <a:xfrm>
                <a:off x="2303748" y="3539704"/>
                <a:ext cx="0" cy="249336"/>
              </a:xfrm>
              <a:prstGeom prst="line">
                <a:avLst/>
              </a:prstGeom>
              <a:noFill/>
              <a:ln w="0" algn="ctr">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7925" name="直線接點 17"/>
              <p:cNvCxnSpPr>
                <a:cxnSpLocks noChangeShapeType="1"/>
                <a:stCxn id="37923" idx="2"/>
              </p:cNvCxnSpPr>
              <p:nvPr/>
            </p:nvCxnSpPr>
            <p:spPr bwMode="auto">
              <a:xfrm>
                <a:off x="2303748" y="4077072"/>
                <a:ext cx="0" cy="484083"/>
              </a:xfrm>
              <a:prstGeom prst="line">
                <a:avLst/>
              </a:prstGeom>
              <a:noFill/>
              <a:ln w="0" algn="ctr">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grpSp>
        <p:sp>
          <p:nvSpPr>
            <p:cNvPr id="37918" name="矩形 10"/>
            <p:cNvSpPr>
              <a:spLocks noChangeArrowheads="1"/>
            </p:cNvSpPr>
            <p:nvPr/>
          </p:nvSpPr>
          <p:spPr bwMode="auto">
            <a:xfrm>
              <a:off x="6215556" y="2492896"/>
              <a:ext cx="1044116" cy="273599"/>
            </a:xfrm>
            <a:prstGeom prst="rect">
              <a:avLst/>
            </a:prstGeom>
            <a:solidFill>
              <a:srgbClr val="D2FD8D"/>
            </a:solidFill>
            <a:ln w="0" algn="ctr">
              <a:solidFill>
                <a:srgbClr val="000000"/>
              </a:solidFill>
              <a:round/>
              <a:headEnd/>
              <a:tailEnd/>
            </a:ln>
          </p:spPr>
          <p:txBody>
            <a:bodyPr/>
            <a:lstStyle/>
            <a:p>
              <a:r>
                <a:rPr lang="en-US" altLang="zh-TW" sz="1400" dirty="0"/>
                <a:t>memory</a:t>
              </a:r>
              <a:endParaRPr lang="zh-TW" altLang="en-US" dirty="0"/>
            </a:p>
          </p:txBody>
        </p:sp>
        <p:cxnSp>
          <p:nvCxnSpPr>
            <p:cNvPr id="37919" name="直線接點 11"/>
            <p:cNvCxnSpPr>
              <a:cxnSpLocks noChangeShapeType="1"/>
            </p:cNvCxnSpPr>
            <p:nvPr/>
          </p:nvCxnSpPr>
          <p:spPr bwMode="auto">
            <a:xfrm>
              <a:off x="5399716" y="2409170"/>
              <a:ext cx="2661818" cy="0"/>
            </a:xfrm>
            <a:prstGeom prst="line">
              <a:avLst/>
            </a:prstGeom>
            <a:noFill/>
            <a:ln w="0" algn="ctr">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grpSp>
      <p:grpSp>
        <p:nvGrpSpPr>
          <p:cNvPr id="37896" name="群組 30"/>
          <p:cNvGrpSpPr>
            <a:grpSpLocks/>
          </p:cNvGrpSpPr>
          <p:nvPr/>
        </p:nvGrpSpPr>
        <p:grpSpPr bwMode="auto">
          <a:xfrm>
            <a:off x="4576765" y="4335463"/>
            <a:ext cx="3227387" cy="1916112"/>
            <a:chOff x="1403648" y="2636912"/>
            <a:chExt cx="3372551" cy="2513348"/>
          </a:xfrm>
        </p:grpSpPr>
        <p:sp>
          <p:nvSpPr>
            <p:cNvPr id="37897" name="矩形 31"/>
            <p:cNvSpPr>
              <a:spLocks noChangeArrowheads="1"/>
            </p:cNvSpPr>
            <p:nvPr/>
          </p:nvSpPr>
          <p:spPr bwMode="auto">
            <a:xfrm>
              <a:off x="1403648" y="2636912"/>
              <a:ext cx="3372551" cy="1800200"/>
            </a:xfrm>
            <a:prstGeom prst="rect">
              <a:avLst/>
            </a:prstGeom>
            <a:solidFill>
              <a:srgbClr val="D2FD8D"/>
            </a:solidFill>
            <a:ln w="0" algn="ctr">
              <a:solidFill>
                <a:srgbClr val="000000"/>
              </a:solidFill>
              <a:round/>
              <a:headEnd/>
              <a:tailEnd/>
            </a:ln>
          </p:spPr>
          <p:txBody>
            <a:bodyPr/>
            <a:lstStyle/>
            <a:p>
              <a:endParaRPr lang="zh-TW" altLang="en-US"/>
            </a:p>
          </p:txBody>
        </p:sp>
        <p:grpSp>
          <p:nvGrpSpPr>
            <p:cNvPr id="37898" name="群組 32"/>
            <p:cNvGrpSpPr>
              <a:grpSpLocks/>
            </p:cNvGrpSpPr>
            <p:nvPr/>
          </p:nvGrpSpPr>
          <p:grpSpPr bwMode="auto">
            <a:xfrm>
              <a:off x="1691680" y="2780928"/>
              <a:ext cx="1224136" cy="1800200"/>
              <a:chOff x="1691680" y="2780928"/>
              <a:chExt cx="1224136" cy="1800200"/>
            </a:xfrm>
          </p:grpSpPr>
          <p:sp>
            <p:nvSpPr>
              <p:cNvPr id="37909" name="矩形 43"/>
              <p:cNvSpPr>
                <a:spLocks noChangeArrowheads="1"/>
              </p:cNvSpPr>
              <p:nvPr/>
            </p:nvSpPr>
            <p:spPr bwMode="auto">
              <a:xfrm>
                <a:off x="1691680" y="2780928"/>
                <a:ext cx="1224136" cy="1512168"/>
              </a:xfrm>
              <a:prstGeom prst="rect">
                <a:avLst/>
              </a:prstGeom>
              <a:solidFill>
                <a:srgbClr val="B2B2B2"/>
              </a:solidFill>
              <a:ln w="0"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TW" altLang="en-US"/>
              </a:p>
            </p:txBody>
          </p:sp>
          <p:sp>
            <p:nvSpPr>
              <p:cNvPr id="37910" name="矩形 44"/>
              <p:cNvSpPr>
                <a:spLocks noChangeArrowheads="1"/>
              </p:cNvSpPr>
              <p:nvPr/>
            </p:nvSpPr>
            <p:spPr bwMode="auto">
              <a:xfrm>
                <a:off x="1907704" y="3251672"/>
                <a:ext cx="792088" cy="288032"/>
              </a:xfrm>
              <a:prstGeom prst="rect">
                <a:avLst/>
              </a:prstGeom>
              <a:solidFill>
                <a:schemeClr val="bg1"/>
              </a:solidFill>
              <a:ln w="0" algn="ctr">
                <a:solidFill>
                  <a:srgbClr val="000000"/>
                </a:solidFill>
                <a:round/>
                <a:headEnd/>
                <a:tailEnd/>
              </a:ln>
            </p:spPr>
            <p:txBody>
              <a:bodyPr/>
              <a:lstStyle/>
              <a:p>
                <a:r>
                  <a:rPr lang="en-US" altLang="zh-TW" sz="1200" dirty="0"/>
                  <a:t>registers</a:t>
                </a:r>
                <a:endParaRPr lang="zh-TW" altLang="en-US" dirty="0"/>
              </a:p>
            </p:txBody>
          </p:sp>
          <p:sp>
            <p:nvSpPr>
              <p:cNvPr id="37911" name="文字方塊 45"/>
              <p:cNvSpPr txBox="1">
                <a:spLocks noChangeArrowheads="1"/>
              </p:cNvSpPr>
              <p:nvPr/>
            </p:nvSpPr>
            <p:spPr bwMode="auto">
              <a:xfrm>
                <a:off x="1777336" y="2915652"/>
                <a:ext cx="1044116" cy="4037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Bickley Script LET" pitchFamily="2" charset="0"/>
                    <a:ea typeface="新細明體" pitchFamily="18" charset="-120"/>
                  </a:defRPr>
                </a:lvl1pPr>
                <a:lvl2pPr marL="742950" indent="-285750" eaLnBrk="0" hangingPunct="0">
                  <a:defRPr kumimoji="1">
                    <a:solidFill>
                      <a:schemeClr val="tx1"/>
                    </a:solidFill>
                    <a:latin typeface="Bickley Script LET" pitchFamily="2" charset="0"/>
                    <a:ea typeface="新細明體" pitchFamily="18" charset="-120"/>
                  </a:defRPr>
                </a:lvl2pPr>
                <a:lvl3pPr marL="1143000" indent="-228600" eaLnBrk="0" hangingPunct="0">
                  <a:defRPr kumimoji="1">
                    <a:solidFill>
                      <a:schemeClr val="tx1"/>
                    </a:solidFill>
                    <a:latin typeface="Bickley Script LET" pitchFamily="2" charset="0"/>
                    <a:ea typeface="新細明體" pitchFamily="18" charset="-120"/>
                  </a:defRPr>
                </a:lvl3pPr>
                <a:lvl4pPr marL="1600200" indent="-228600" eaLnBrk="0" hangingPunct="0">
                  <a:defRPr kumimoji="1">
                    <a:solidFill>
                      <a:schemeClr val="tx1"/>
                    </a:solidFill>
                    <a:latin typeface="Bickley Script LET" pitchFamily="2" charset="0"/>
                    <a:ea typeface="新細明體" pitchFamily="18" charset="-120"/>
                  </a:defRPr>
                </a:lvl4pPr>
                <a:lvl5pPr marL="2057400" indent="-228600" eaLnBrk="0" hangingPunct="0">
                  <a:defRPr kumimoji="1">
                    <a:solidFill>
                      <a:schemeClr val="tx1"/>
                    </a:solidFill>
                    <a:latin typeface="Bickley Script LET" pitchFamily="2" charset="0"/>
                    <a:ea typeface="新細明體" pitchFamily="18" charset="-120"/>
                  </a:defRPr>
                </a:lvl5pPr>
                <a:lvl6pPr marL="2514600" indent="-228600" algn="ctr" eaLnBrk="0" fontAlgn="base" hangingPunct="0">
                  <a:spcBef>
                    <a:spcPct val="0"/>
                  </a:spcBef>
                  <a:spcAft>
                    <a:spcPct val="0"/>
                  </a:spcAft>
                  <a:defRPr kumimoji="1">
                    <a:solidFill>
                      <a:schemeClr val="tx1"/>
                    </a:solidFill>
                    <a:latin typeface="Bickley Script LET" pitchFamily="2" charset="0"/>
                    <a:ea typeface="新細明體" pitchFamily="18" charset="-120"/>
                  </a:defRPr>
                </a:lvl6pPr>
                <a:lvl7pPr marL="2971800" indent="-228600" algn="ctr" eaLnBrk="0" fontAlgn="base" hangingPunct="0">
                  <a:spcBef>
                    <a:spcPct val="0"/>
                  </a:spcBef>
                  <a:spcAft>
                    <a:spcPct val="0"/>
                  </a:spcAft>
                  <a:defRPr kumimoji="1">
                    <a:solidFill>
                      <a:schemeClr val="tx1"/>
                    </a:solidFill>
                    <a:latin typeface="Bickley Script LET" pitchFamily="2" charset="0"/>
                    <a:ea typeface="新細明體" pitchFamily="18" charset="-120"/>
                  </a:defRPr>
                </a:lvl7pPr>
                <a:lvl8pPr marL="3429000" indent="-228600" algn="ctr" eaLnBrk="0" fontAlgn="base" hangingPunct="0">
                  <a:spcBef>
                    <a:spcPct val="0"/>
                  </a:spcBef>
                  <a:spcAft>
                    <a:spcPct val="0"/>
                  </a:spcAft>
                  <a:defRPr kumimoji="1">
                    <a:solidFill>
                      <a:schemeClr val="tx1"/>
                    </a:solidFill>
                    <a:latin typeface="Bickley Script LET" pitchFamily="2" charset="0"/>
                    <a:ea typeface="新細明體" pitchFamily="18" charset="-120"/>
                  </a:defRPr>
                </a:lvl8pPr>
                <a:lvl9pPr marL="3886200" indent="-228600" algn="ctr" eaLnBrk="0" fontAlgn="base" hangingPunct="0">
                  <a:spcBef>
                    <a:spcPct val="0"/>
                  </a:spcBef>
                  <a:spcAft>
                    <a:spcPct val="0"/>
                  </a:spcAft>
                  <a:defRPr kumimoji="1">
                    <a:solidFill>
                      <a:schemeClr val="tx1"/>
                    </a:solidFill>
                    <a:latin typeface="Bickley Script LET" pitchFamily="2" charset="0"/>
                    <a:ea typeface="新細明體" pitchFamily="18" charset="-120"/>
                  </a:defRPr>
                </a:lvl9pPr>
              </a:lstStyle>
              <a:p>
                <a:pPr eaLnBrk="1" hangingPunct="1"/>
                <a:r>
                  <a:rPr lang="en-US" altLang="zh-TW" sz="1400" dirty="0"/>
                  <a:t>CPU core</a:t>
                </a:r>
                <a:r>
                  <a:rPr lang="en-US" altLang="zh-TW" sz="1400" baseline="-25000" dirty="0"/>
                  <a:t>0</a:t>
                </a:r>
                <a:endParaRPr lang="zh-TW" altLang="en-US" sz="1400" baseline="-25000" dirty="0"/>
              </a:p>
            </p:txBody>
          </p:sp>
          <p:sp>
            <p:nvSpPr>
              <p:cNvPr id="37912" name="矩形 46"/>
              <p:cNvSpPr>
                <a:spLocks noChangeArrowheads="1"/>
              </p:cNvSpPr>
              <p:nvPr/>
            </p:nvSpPr>
            <p:spPr bwMode="auto">
              <a:xfrm>
                <a:off x="1907704" y="3789040"/>
                <a:ext cx="792088" cy="288032"/>
              </a:xfrm>
              <a:prstGeom prst="rect">
                <a:avLst/>
              </a:prstGeom>
              <a:solidFill>
                <a:schemeClr val="bg1"/>
              </a:solidFill>
              <a:ln w="0" algn="ctr">
                <a:solidFill>
                  <a:srgbClr val="000000"/>
                </a:solidFill>
                <a:round/>
                <a:headEnd/>
                <a:tailEnd/>
              </a:ln>
            </p:spPr>
            <p:txBody>
              <a:bodyPr/>
              <a:lstStyle/>
              <a:p>
                <a:r>
                  <a:rPr lang="en-US" altLang="zh-TW" sz="1200" dirty="0"/>
                  <a:t>cache</a:t>
                </a:r>
                <a:endParaRPr lang="zh-TW" altLang="en-US" sz="1200" dirty="0"/>
              </a:p>
            </p:txBody>
          </p:sp>
          <p:cxnSp>
            <p:nvCxnSpPr>
              <p:cNvPr id="37913" name="直線接點 47"/>
              <p:cNvCxnSpPr>
                <a:cxnSpLocks noChangeShapeType="1"/>
                <a:stCxn id="37910" idx="2"/>
              </p:cNvCxnSpPr>
              <p:nvPr/>
            </p:nvCxnSpPr>
            <p:spPr bwMode="auto">
              <a:xfrm>
                <a:off x="2303748" y="3539704"/>
                <a:ext cx="0" cy="249336"/>
              </a:xfrm>
              <a:prstGeom prst="line">
                <a:avLst/>
              </a:prstGeom>
              <a:noFill/>
              <a:ln w="0" algn="ctr">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7914" name="直線接點 48"/>
              <p:cNvCxnSpPr>
                <a:cxnSpLocks noChangeShapeType="1"/>
                <a:stCxn id="37912" idx="2"/>
              </p:cNvCxnSpPr>
              <p:nvPr/>
            </p:nvCxnSpPr>
            <p:spPr bwMode="auto">
              <a:xfrm>
                <a:off x="2303748" y="4077072"/>
                <a:ext cx="0" cy="504056"/>
              </a:xfrm>
              <a:prstGeom prst="line">
                <a:avLst/>
              </a:prstGeom>
              <a:noFill/>
              <a:ln w="0" algn="ctr">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grpSp>
        <p:grpSp>
          <p:nvGrpSpPr>
            <p:cNvPr id="37899" name="群組 33"/>
            <p:cNvGrpSpPr>
              <a:grpSpLocks/>
            </p:cNvGrpSpPr>
            <p:nvPr/>
          </p:nvGrpSpPr>
          <p:grpSpPr bwMode="auto">
            <a:xfrm>
              <a:off x="3275856" y="2780928"/>
              <a:ext cx="1224136" cy="1800200"/>
              <a:chOff x="1691680" y="2780928"/>
              <a:chExt cx="1224136" cy="1800200"/>
            </a:xfrm>
          </p:grpSpPr>
          <p:sp>
            <p:nvSpPr>
              <p:cNvPr id="37903" name="矩形 37"/>
              <p:cNvSpPr>
                <a:spLocks noChangeArrowheads="1"/>
              </p:cNvSpPr>
              <p:nvPr/>
            </p:nvSpPr>
            <p:spPr bwMode="auto">
              <a:xfrm>
                <a:off x="1691680" y="2780928"/>
                <a:ext cx="1224136" cy="1512168"/>
              </a:xfrm>
              <a:prstGeom prst="rect">
                <a:avLst/>
              </a:prstGeom>
              <a:solidFill>
                <a:srgbClr val="B2B2B2"/>
              </a:solidFill>
              <a:ln w="0"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TW" altLang="en-US"/>
              </a:p>
            </p:txBody>
          </p:sp>
          <p:sp>
            <p:nvSpPr>
              <p:cNvPr id="37904" name="矩形 38"/>
              <p:cNvSpPr>
                <a:spLocks noChangeArrowheads="1"/>
              </p:cNvSpPr>
              <p:nvPr/>
            </p:nvSpPr>
            <p:spPr bwMode="auto">
              <a:xfrm>
                <a:off x="1907704" y="3251672"/>
                <a:ext cx="792088" cy="288032"/>
              </a:xfrm>
              <a:prstGeom prst="rect">
                <a:avLst/>
              </a:prstGeom>
              <a:solidFill>
                <a:schemeClr val="bg1"/>
              </a:solidFill>
              <a:ln w="0" algn="ctr">
                <a:solidFill>
                  <a:srgbClr val="000000"/>
                </a:solidFill>
                <a:round/>
                <a:headEnd/>
                <a:tailEnd/>
              </a:ln>
            </p:spPr>
            <p:txBody>
              <a:bodyPr/>
              <a:lstStyle/>
              <a:p>
                <a:r>
                  <a:rPr lang="en-US" altLang="zh-TW" sz="1200" dirty="0"/>
                  <a:t>registers</a:t>
                </a:r>
                <a:endParaRPr lang="zh-TW" altLang="en-US" dirty="0"/>
              </a:p>
            </p:txBody>
          </p:sp>
          <p:sp>
            <p:nvSpPr>
              <p:cNvPr id="37905" name="文字方塊 39"/>
              <p:cNvSpPr txBox="1">
                <a:spLocks noChangeArrowheads="1"/>
              </p:cNvSpPr>
              <p:nvPr/>
            </p:nvSpPr>
            <p:spPr bwMode="auto">
              <a:xfrm>
                <a:off x="1777336" y="2915652"/>
                <a:ext cx="1044116" cy="4037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Bickley Script LET" pitchFamily="2" charset="0"/>
                    <a:ea typeface="新細明體" pitchFamily="18" charset="-120"/>
                  </a:defRPr>
                </a:lvl1pPr>
                <a:lvl2pPr marL="742950" indent="-285750" eaLnBrk="0" hangingPunct="0">
                  <a:defRPr kumimoji="1">
                    <a:solidFill>
                      <a:schemeClr val="tx1"/>
                    </a:solidFill>
                    <a:latin typeface="Bickley Script LET" pitchFamily="2" charset="0"/>
                    <a:ea typeface="新細明體" pitchFamily="18" charset="-120"/>
                  </a:defRPr>
                </a:lvl2pPr>
                <a:lvl3pPr marL="1143000" indent="-228600" eaLnBrk="0" hangingPunct="0">
                  <a:defRPr kumimoji="1">
                    <a:solidFill>
                      <a:schemeClr val="tx1"/>
                    </a:solidFill>
                    <a:latin typeface="Bickley Script LET" pitchFamily="2" charset="0"/>
                    <a:ea typeface="新細明體" pitchFamily="18" charset="-120"/>
                  </a:defRPr>
                </a:lvl3pPr>
                <a:lvl4pPr marL="1600200" indent="-228600" eaLnBrk="0" hangingPunct="0">
                  <a:defRPr kumimoji="1">
                    <a:solidFill>
                      <a:schemeClr val="tx1"/>
                    </a:solidFill>
                    <a:latin typeface="Bickley Script LET" pitchFamily="2" charset="0"/>
                    <a:ea typeface="新細明體" pitchFamily="18" charset="-120"/>
                  </a:defRPr>
                </a:lvl4pPr>
                <a:lvl5pPr marL="2057400" indent="-228600" eaLnBrk="0" hangingPunct="0">
                  <a:defRPr kumimoji="1">
                    <a:solidFill>
                      <a:schemeClr val="tx1"/>
                    </a:solidFill>
                    <a:latin typeface="Bickley Script LET" pitchFamily="2" charset="0"/>
                    <a:ea typeface="新細明體" pitchFamily="18" charset="-120"/>
                  </a:defRPr>
                </a:lvl5pPr>
                <a:lvl6pPr marL="2514600" indent="-228600" algn="ctr" eaLnBrk="0" fontAlgn="base" hangingPunct="0">
                  <a:spcBef>
                    <a:spcPct val="0"/>
                  </a:spcBef>
                  <a:spcAft>
                    <a:spcPct val="0"/>
                  </a:spcAft>
                  <a:defRPr kumimoji="1">
                    <a:solidFill>
                      <a:schemeClr val="tx1"/>
                    </a:solidFill>
                    <a:latin typeface="Bickley Script LET" pitchFamily="2" charset="0"/>
                    <a:ea typeface="新細明體" pitchFamily="18" charset="-120"/>
                  </a:defRPr>
                </a:lvl6pPr>
                <a:lvl7pPr marL="2971800" indent="-228600" algn="ctr" eaLnBrk="0" fontAlgn="base" hangingPunct="0">
                  <a:spcBef>
                    <a:spcPct val="0"/>
                  </a:spcBef>
                  <a:spcAft>
                    <a:spcPct val="0"/>
                  </a:spcAft>
                  <a:defRPr kumimoji="1">
                    <a:solidFill>
                      <a:schemeClr val="tx1"/>
                    </a:solidFill>
                    <a:latin typeface="Bickley Script LET" pitchFamily="2" charset="0"/>
                    <a:ea typeface="新細明體" pitchFamily="18" charset="-120"/>
                  </a:defRPr>
                </a:lvl7pPr>
                <a:lvl8pPr marL="3429000" indent="-228600" algn="ctr" eaLnBrk="0" fontAlgn="base" hangingPunct="0">
                  <a:spcBef>
                    <a:spcPct val="0"/>
                  </a:spcBef>
                  <a:spcAft>
                    <a:spcPct val="0"/>
                  </a:spcAft>
                  <a:defRPr kumimoji="1">
                    <a:solidFill>
                      <a:schemeClr val="tx1"/>
                    </a:solidFill>
                    <a:latin typeface="Bickley Script LET" pitchFamily="2" charset="0"/>
                    <a:ea typeface="新細明體" pitchFamily="18" charset="-120"/>
                  </a:defRPr>
                </a:lvl8pPr>
                <a:lvl9pPr marL="3886200" indent="-228600" algn="ctr" eaLnBrk="0" fontAlgn="base" hangingPunct="0">
                  <a:spcBef>
                    <a:spcPct val="0"/>
                  </a:spcBef>
                  <a:spcAft>
                    <a:spcPct val="0"/>
                  </a:spcAft>
                  <a:defRPr kumimoji="1">
                    <a:solidFill>
                      <a:schemeClr val="tx1"/>
                    </a:solidFill>
                    <a:latin typeface="Bickley Script LET" pitchFamily="2" charset="0"/>
                    <a:ea typeface="新細明體" pitchFamily="18" charset="-120"/>
                  </a:defRPr>
                </a:lvl9pPr>
              </a:lstStyle>
              <a:p>
                <a:pPr eaLnBrk="1" hangingPunct="1"/>
                <a:r>
                  <a:rPr lang="en-US" altLang="zh-TW" sz="1400" dirty="0"/>
                  <a:t>CPU core</a:t>
                </a:r>
                <a:r>
                  <a:rPr lang="en-US" altLang="zh-TW" sz="1400" baseline="-25000" dirty="0"/>
                  <a:t>1</a:t>
                </a:r>
                <a:endParaRPr lang="zh-TW" altLang="en-US" sz="1400" baseline="-25000" dirty="0"/>
              </a:p>
            </p:txBody>
          </p:sp>
          <p:sp>
            <p:nvSpPr>
              <p:cNvPr id="37906" name="矩形 40"/>
              <p:cNvSpPr>
                <a:spLocks noChangeArrowheads="1"/>
              </p:cNvSpPr>
              <p:nvPr/>
            </p:nvSpPr>
            <p:spPr bwMode="auto">
              <a:xfrm>
                <a:off x="1907704" y="3789040"/>
                <a:ext cx="792088" cy="288032"/>
              </a:xfrm>
              <a:prstGeom prst="rect">
                <a:avLst/>
              </a:prstGeom>
              <a:solidFill>
                <a:schemeClr val="bg1"/>
              </a:solidFill>
              <a:ln w="0" algn="ctr">
                <a:solidFill>
                  <a:srgbClr val="000000"/>
                </a:solidFill>
                <a:round/>
                <a:headEnd/>
                <a:tailEnd/>
              </a:ln>
            </p:spPr>
            <p:txBody>
              <a:bodyPr/>
              <a:lstStyle/>
              <a:p>
                <a:r>
                  <a:rPr lang="en-US" altLang="zh-TW" sz="1200" dirty="0"/>
                  <a:t>cache</a:t>
                </a:r>
                <a:endParaRPr lang="zh-TW" altLang="en-US" dirty="0"/>
              </a:p>
            </p:txBody>
          </p:sp>
          <p:cxnSp>
            <p:nvCxnSpPr>
              <p:cNvPr id="37907" name="直線接點 41"/>
              <p:cNvCxnSpPr>
                <a:cxnSpLocks noChangeShapeType="1"/>
                <a:stCxn id="37904" idx="2"/>
              </p:cNvCxnSpPr>
              <p:nvPr/>
            </p:nvCxnSpPr>
            <p:spPr bwMode="auto">
              <a:xfrm>
                <a:off x="2303748" y="3539704"/>
                <a:ext cx="0" cy="249336"/>
              </a:xfrm>
              <a:prstGeom prst="line">
                <a:avLst/>
              </a:prstGeom>
              <a:noFill/>
              <a:ln w="0" algn="ctr">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7908" name="直線接點 42"/>
              <p:cNvCxnSpPr>
                <a:cxnSpLocks noChangeShapeType="1"/>
                <a:stCxn id="37906" idx="2"/>
              </p:cNvCxnSpPr>
              <p:nvPr/>
            </p:nvCxnSpPr>
            <p:spPr bwMode="auto">
              <a:xfrm>
                <a:off x="2303748" y="4077072"/>
                <a:ext cx="0" cy="504056"/>
              </a:xfrm>
              <a:prstGeom prst="line">
                <a:avLst/>
              </a:prstGeom>
              <a:noFill/>
              <a:ln w="0" algn="ctr">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grpSp>
        <p:sp>
          <p:nvSpPr>
            <p:cNvPr id="37900" name="矩形 34"/>
            <p:cNvSpPr>
              <a:spLocks noChangeArrowheads="1"/>
            </p:cNvSpPr>
            <p:nvPr/>
          </p:nvSpPr>
          <p:spPr bwMode="auto">
            <a:xfrm>
              <a:off x="2591780" y="4790220"/>
              <a:ext cx="1044116" cy="360040"/>
            </a:xfrm>
            <a:prstGeom prst="rect">
              <a:avLst/>
            </a:prstGeom>
            <a:solidFill>
              <a:srgbClr val="D2FD8D"/>
            </a:solidFill>
            <a:ln w="0" algn="ctr">
              <a:solidFill>
                <a:srgbClr val="000000"/>
              </a:solidFill>
              <a:round/>
              <a:headEnd/>
              <a:tailEnd/>
            </a:ln>
          </p:spPr>
          <p:txBody>
            <a:bodyPr/>
            <a:lstStyle/>
            <a:p>
              <a:r>
                <a:rPr lang="en-US" altLang="zh-TW" sz="1400" dirty="0"/>
                <a:t>memory</a:t>
              </a:r>
              <a:endParaRPr lang="zh-TW" altLang="en-US" dirty="0"/>
            </a:p>
          </p:txBody>
        </p:sp>
        <p:cxnSp>
          <p:nvCxnSpPr>
            <p:cNvPr id="37901" name="直線接點 35"/>
            <p:cNvCxnSpPr>
              <a:cxnSpLocks noChangeShapeType="1"/>
            </p:cNvCxnSpPr>
            <p:nvPr/>
          </p:nvCxnSpPr>
          <p:spPr bwMode="auto">
            <a:xfrm>
              <a:off x="2303748" y="4581128"/>
              <a:ext cx="1584176" cy="0"/>
            </a:xfrm>
            <a:prstGeom prst="line">
              <a:avLst/>
            </a:prstGeom>
            <a:noFill/>
            <a:ln w="0" algn="ctr">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7902" name="直線接點 36"/>
            <p:cNvCxnSpPr>
              <a:cxnSpLocks noChangeShapeType="1"/>
              <a:stCxn id="37900" idx="0"/>
            </p:cNvCxnSpPr>
            <p:nvPr/>
          </p:nvCxnSpPr>
          <p:spPr bwMode="auto">
            <a:xfrm flipV="1">
              <a:off x="3113838" y="4581128"/>
              <a:ext cx="0" cy="209092"/>
            </a:xfrm>
            <a:prstGeom prst="line">
              <a:avLst/>
            </a:prstGeom>
            <a:noFill/>
            <a:ln w="0" algn="ctr">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grpSp>
    </p:spTree>
  </p:cSld>
  <p:clrMapOvr>
    <a:masterClrMapping/>
  </p:clrMapOvr>
  <p:transition spd="slow">
    <p:wip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標題 1"/>
          <p:cNvSpPr>
            <a:spLocks noGrp="1"/>
          </p:cNvSpPr>
          <p:nvPr>
            <p:ph type="title"/>
          </p:nvPr>
        </p:nvSpPr>
        <p:spPr/>
        <p:txBody>
          <a:bodyPr/>
          <a:lstStyle/>
          <a:p>
            <a:r>
              <a:rPr lang="en-US" altLang="zh-TW" smtClean="0"/>
              <a:t>Clustered systems</a:t>
            </a:r>
            <a:endParaRPr lang="zh-TW" altLang="en-US" smtClean="0"/>
          </a:p>
        </p:txBody>
      </p:sp>
      <p:sp>
        <p:nvSpPr>
          <p:cNvPr id="38915" name="內容版面配置區 2"/>
          <p:cNvSpPr>
            <a:spLocks noGrp="1"/>
          </p:cNvSpPr>
          <p:nvPr>
            <p:ph idx="1"/>
          </p:nvPr>
        </p:nvSpPr>
        <p:spPr>
          <a:xfrm>
            <a:off x="650877" y="1484315"/>
            <a:ext cx="7910513" cy="3457575"/>
          </a:xfrm>
        </p:spPr>
        <p:txBody>
          <a:bodyPr/>
          <a:lstStyle/>
          <a:p>
            <a:r>
              <a:rPr lang="en-US" altLang="zh-TW" smtClean="0"/>
              <a:t>Linked via LAN</a:t>
            </a:r>
          </a:p>
          <a:p>
            <a:r>
              <a:rPr lang="en-US" altLang="zh-TW" smtClean="0"/>
              <a:t>Provide high availability</a:t>
            </a:r>
          </a:p>
          <a:p>
            <a:pPr lvl="1"/>
            <a:r>
              <a:rPr lang="en-US" altLang="zh-TW" smtClean="0"/>
              <a:t>Hot-standby more</a:t>
            </a:r>
          </a:p>
          <a:p>
            <a:r>
              <a:rPr lang="en-US" altLang="zh-TW" smtClean="0"/>
              <a:t>Provide high-performance computing</a:t>
            </a:r>
          </a:p>
          <a:p>
            <a:pPr lvl="1"/>
            <a:r>
              <a:rPr lang="en-US" altLang="zh-TW" smtClean="0"/>
              <a:t>Parallelization</a:t>
            </a:r>
          </a:p>
          <a:p>
            <a:r>
              <a:rPr lang="en-US" altLang="zh-TW" smtClean="0"/>
              <a:t>Distributed lock manager (DLM)</a:t>
            </a:r>
          </a:p>
          <a:p>
            <a:endParaRPr lang="zh-TW" altLang="en-US" smtClean="0"/>
          </a:p>
        </p:txBody>
      </p:sp>
      <p:sp>
        <p:nvSpPr>
          <p:cNvPr id="5" name="頁尾版面配置區 4"/>
          <p:cNvSpPr>
            <a:spLocks noGrp="1"/>
          </p:cNvSpPr>
          <p:nvPr>
            <p:ph type="ftr" sz="quarter" idx="11"/>
          </p:nvPr>
        </p:nvSpPr>
        <p:spPr/>
        <p:txBody>
          <a:bodyPr/>
          <a:lstStyle/>
          <a:p>
            <a:pPr>
              <a:defRPr/>
            </a:pPr>
            <a:r>
              <a:rPr lang="en-US" altLang="zh-TW" smtClean="0"/>
              <a:t>/67</a:t>
            </a:r>
            <a:endParaRPr lang="en-US" altLang="zh-TW"/>
          </a:p>
        </p:txBody>
      </p:sp>
      <p:sp>
        <p:nvSpPr>
          <p:cNvPr id="6" name="投影片編號版面配置區 5"/>
          <p:cNvSpPr>
            <a:spLocks noGrp="1"/>
          </p:cNvSpPr>
          <p:nvPr>
            <p:ph type="sldNum" sz="quarter" idx="12"/>
          </p:nvPr>
        </p:nvSpPr>
        <p:spPr/>
        <p:txBody>
          <a:bodyPr/>
          <a:lstStyle/>
          <a:p>
            <a:pPr>
              <a:defRPr/>
            </a:pPr>
            <a:fld id="{8680068E-AF38-4332-9085-0C2CBF7C1AD2}" type="slidenum">
              <a:rPr lang="en-US" altLang="zh-TW" smtClean="0"/>
              <a:pPr>
                <a:defRPr/>
              </a:pPr>
              <a:t>36</a:t>
            </a:fld>
            <a:endParaRPr lang="en-US" altLang="zh-TW"/>
          </a:p>
        </p:txBody>
      </p:sp>
      <p:grpSp>
        <p:nvGrpSpPr>
          <p:cNvPr id="38919" name="群組 6"/>
          <p:cNvGrpSpPr>
            <a:grpSpLocks/>
          </p:cNvGrpSpPr>
          <p:nvPr/>
        </p:nvGrpSpPr>
        <p:grpSpPr bwMode="auto">
          <a:xfrm>
            <a:off x="1404940" y="5067277"/>
            <a:ext cx="5730875" cy="1103334"/>
            <a:chOff x="1403649" y="2609538"/>
            <a:chExt cx="5730572" cy="1102770"/>
          </a:xfrm>
        </p:grpSpPr>
        <p:sp>
          <p:nvSpPr>
            <p:cNvPr id="38920" name="矩形 7"/>
            <p:cNvSpPr>
              <a:spLocks noChangeArrowheads="1"/>
            </p:cNvSpPr>
            <p:nvPr/>
          </p:nvSpPr>
          <p:spPr bwMode="auto">
            <a:xfrm>
              <a:off x="1403649" y="2636912"/>
              <a:ext cx="1188131" cy="360040"/>
            </a:xfrm>
            <a:prstGeom prst="rect">
              <a:avLst/>
            </a:prstGeom>
            <a:solidFill>
              <a:srgbClr val="D2FD8D"/>
            </a:solidFill>
            <a:ln w="0" algn="ctr">
              <a:solidFill>
                <a:srgbClr val="000000"/>
              </a:solidFill>
              <a:round/>
              <a:headEnd/>
              <a:tailEnd/>
            </a:ln>
          </p:spPr>
          <p:txBody>
            <a:bodyPr anchor="ctr"/>
            <a:lstStyle/>
            <a:p>
              <a:r>
                <a:rPr lang="en-US" altLang="zh-TW"/>
                <a:t>computer</a:t>
              </a:r>
              <a:endParaRPr lang="zh-TW" altLang="en-US"/>
            </a:p>
          </p:txBody>
        </p:sp>
        <p:cxnSp>
          <p:nvCxnSpPr>
            <p:cNvPr id="38921" name="直線接點 8"/>
            <p:cNvCxnSpPr>
              <a:cxnSpLocks noChangeShapeType="1"/>
              <a:stCxn id="38920" idx="3"/>
              <a:endCxn id="38923" idx="1"/>
            </p:cNvCxnSpPr>
            <p:nvPr/>
          </p:nvCxnSpPr>
          <p:spPr bwMode="auto">
            <a:xfrm>
              <a:off x="2591780" y="2816932"/>
              <a:ext cx="1080121" cy="0"/>
            </a:xfrm>
            <a:prstGeom prst="line">
              <a:avLst/>
            </a:prstGeom>
            <a:noFill/>
            <a:ln w="0" algn="ctr">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8922" name="直線接點 9"/>
            <p:cNvCxnSpPr>
              <a:cxnSpLocks noChangeShapeType="1"/>
            </p:cNvCxnSpPr>
            <p:nvPr/>
          </p:nvCxnSpPr>
          <p:spPr bwMode="auto">
            <a:xfrm flipV="1">
              <a:off x="4265966" y="3001676"/>
              <a:ext cx="0" cy="209092"/>
            </a:xfrm>
            <a:prstGeom prst="line">
              <a:avLst/>
            </a:prstGeom>
            <a:noFill/>
            <a:ln w="0" algn="ctr">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8923" name="矩形 10"/>
            <p:cNvSpPr>
              <a:spLocks noChangeArrowheads="1"/>
            </p:cNvSpPr>
            <p:nvPr/>
          </p:nvSpPr>
          <p:spPr bwMode="auto">
            <a:xfrm>
              <a:off x="3671901" y="2636912"/>
              <a:ext cx="1188131" cy="360040"/>
            </a:xfrm>
            <a:prstGeom prst="rect">
              <a:avLst/>
            </a:prstGeom>
            <a:solidFill>
              <a:srgbClr val="D2FD8D"/>
            </a:solidFill>
            <a:ln w="0" algn="ctr">
              <a:solidFill>
                <a:srgbClr val="000000"/>
              </a:solidFill>
              <a:round/>
              <a:headEnd/>
              <a:tailEnd/>
            </a:ln>
          </p:spPr>
          <p:txBody>
            <a:bodyPr anchor="ctr"/>
            <a:lstStyle/>
            <a:p>
              <a:r>
                <a:rPr lang="en-US" altLang="zh-TW"/>
                <a:t>computer</a:t>
              </a:r>
              <a:endParaRPr lang="zh-TW" altLang="en-US"/>
            </a:p>
          </p:txBody>
        </p:sp>
        <p:sp>
          <p:nvSpPr>
            <p:cNvPr id="38924" name="矩形 11"/>
            <p:cNvSpPr>
              <a:spLocks noChangeArrowheads="1"/>
            </p:cNvSpPr>
            <p:nvPr/>
          </p:nvSpPr>
          <p:spPr bwMode="auto">
            <a:xfrm>
              <a:off x="5946090" y="2641636"/>
              <a:ext cx="1188131" cy="360040"/>
            </a:xfrm>
            <a:prstGeom prst="rect">
              <a:avLst/>
            </a:prstGeom>
            <a:solidFill>
              <a:srgbClr val="D2FD8D"/>
            </a:solidFill>
            <a:ln w="0" algn="ctr">
              <a:solidFill>
                <a:srgbClr val="000000"/>
              </a:solidFill>
              <a:round/>
              <a:headEnd/>
              <a:tailEnd/>
            </a:ln>
          </p:spPr>
          <p:txBody>
            <a:bodyPr anchor="ctr"/>
            <a:lstStyle/>
            <a:p>
              <a:r>
                <a:rPr lang="en-US" altLang="zh-TW"/>
                <a:t>computer</a:t>
              </a:r>
              <a:endParaRPr lang="zh-TW" altLang="en-US"/>
            </a:p>
          </p:txBody>
        </p:sp>
        <p:sp>
          <p:nvSpPr>
            <p:cNvPr id="38925" name="文字方塊 12"/>
            <p:cNvSpPr txBox="1">
              <a:spLocks noChangeArrowheads="1"/>
            </p:cNvSpPr>
            <p:nvPr/>
          </p:nvSpPr>
          <p:spPr bwMode="auto">
            <a:xfrm>
              <a:off x="2555776" y="2609539"/>
              <a:ext cx="1152128" cy="261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kumimoji="1">
                  <a:solidFill>
                    <a:schemeClr val="tx1"/>
                  </a:solidFill>
                  <a:latin typeface="Bickley Script LET" pitchFamily="2" charset="0"/>
                  <a:ea typeface="新細明體" pitchFamily="18" charset="-120"/>
                </a:defRPr>
              </a:lvl1pPr>
              <a:lvl2pPr marL="742950" indent="-285750" eaLnBrk="0" hangingPunct="0">
                <a:defRPr kumimoji="1">
                  <a:solidFill>
                    <a:schemeClr val="tx1"/>
                  </a:solidFill>
                  <a:latin typeface="Bickley Script LET" pitchFamily="2" charset="0"/>
                  <a:ea typeface="新細明體" pitchFamily="18" charset="-120"/>
                </a:defRPr>
              </a:lvl2pPr>
              <a:lvl3pPr marL="1143000" indent="-228600" eaLnBrk="0" hangingPunct="0">
                <a:defRPr kumimoji="1">
                  <a:solidFill>
                    <a:schemeClr val="tx1"/>
                  </a:solidFill>
                  <a:latin typeface="Bickley Script LET" pitchFamily="2" charset="0"/>
                  <a:ea typeface="新細明體" pitchFamily="18" charset="-120"/>
                </a:defRPr>
              </a:lvl3pPr>
              <a:lvl4pPr marL="1600200" indent="-228600" eaLnBrk="0" hangingPunct="0">
                <a:defRPr kumimoji="1">
                  <a:solidFill>
                    <a:schemeClr val="tx1"/>
                  </a:solidFill>
                  <a:latin typeface="Bickley Script LET" pitchFamily="2" charset="0"/>
                  <a:ea typeface="新細明體" pitchFamily="18" charset="-120"/>
                </a:defRPr>
              </a:lvl4pPr>
              <a:lvl5pPr marL="2057400" indent="-228600" eaLnBrk="0" hangingPunct="0">
                <a:defRPr kumimoji="1">
                  <a:solidFill>
                    <a:schemeClr val="tx1"/>
                  </a:solidFill>
                  <a:latin typeface="Bickley Script LET" pitchFamily="2" charset="0"/>
                  <a:ea typeface="新細明體" pitchFamily="18" charset="-120"/>
                </a:defRPr>
              </a:lvl5pPr>
              <a:lvl6pPr marL="2514600" indent="-228600" algn="ctr" eaLnBrk="0" fontAlgn="base" hangingPunct="0">
                <a:spcBef>
                  <a:spcPct val="0"/>
                </a:spcBef>
                <a:spcAft>
                  <a:spcPct val="0"/>
                </a:spcAft>
                <a:defRPr kumimoji="1">
                  <a:solidFill>
                    <a:schemeClr val="tx1"/>
                  </a:solidFill>
                  <a:latin typeface="Bickley Script LET" pitchFamily="2" charset="0"/>
                  <a:ea typeface="新細明體" pitchFamily="18" charset="-120"/>
                </a:defRPr>
              </a:lvl6pPr>
              <a:lvl7pPr marL="2971800" indent="-228600" algn="ctr" eaLnBrk="0" fontAlgn="base" hangingPunct="0">
                <a:spcBef>
                  <a:spcPct val="0"/>
                </a:spcBef>
                <a:spcAft>
                  <a:spcPct val="0"/>
                </a:spcAft>
                <a:defRPr kumimoji="1">
                  <a:solidFill>
                    <a:schemeClr val="tx1"/>
                  </a:solidFill>
                  <a:latin typeface="Bickley Script LET" pitchFamily="2" charset="0"/>
                  <a:ea typeface="新細明體" pitchFamily="18" charset="-120"/>
                </a:defRPr>
              </a:lvl7pPr>
              <a:lvl8pPr marL="3429000" indent="-228600" algn="ctr" eaLnBrk="0" fontAlgn="base" hangingPunct="0">
                <a:spcBef>
                  <a:spcPct val="0"/>
                </a:spcBef>
                <a:spcAft>
                  <a:spcPct val="0"/>
                </a:spcAft>
                <a:defRPr kumimoji="1">
                  <a:solidFill>
                    <a:schemeClr val="tx1"/>
                  </a:solidFill>
                  <a:latin typeface="Bickley Script LET" pitchFamily="2" charset="0"/>
                  <a:ea typeface="新細明體" pitchFamily="18" charset="-120"/>
                </a:defRPr>
              </a:lvl8pPr>
              <a:lvl9pPr marL="3886200" indent="-228600" algn="ctr" eaLnBrk="0" fontAlgn="base" hangingPunct="0">
                <a:spcBef>
                  <a:spcPct val="0"/>
                </a:spcBef>
                <a:spcAft>
                  <a:spcPct val="0"/>
                </a:spcAft>
                <a:defRPr kumimoji="1">
                  <a:solidFill>
                    <a:schemeClr val="tx1"/>
                  </a:solidFill>
                  <a:latin typeface="Bickley Script LET" pitchFamily="2" charset="0"/>
                  <a:ea typeface="新細明體" pitchFamily="18" charset="-120"/>
                </a:defRPr>
              </a:lvl9pPr>
            </a:lstStyle>
            <a:p>
              <a:pPr eaLnBrk="1" hangingPunct="1"/>
              <a:r>
                <a:rPr lang="en-US" altLang="zh-TW" sz="1100" dirty="0"/>
                <a:t>interconnected</a:t>
              </a:r>
              <a:endParaRPr lang="zh-TW" altLang="en-US" dirty="0"/>
            </a:p>
          </p:txBody>
        </p:sp>
        <p:cxnSp>
          <p:nvCxnSpPr>
            <p:cNvPr id="38926" name="直線接點 13"/>
            <p:cNvCxnSpPr>
              <a:cxnSpLocks noChangeShapeType="1"/>
            </p:cNvCxnSpPr>
            <p:nvPr/>
          </p:nvCxnSpPr>
          <p:spPr bwMode="auto">
            <a:xfrm>
              <a:off x="4860253" y="2816932"/>
              <a:ext cx="1080121" cy="0"/>
            </a:xfrm>
            <a:prstGeom prst="line">
              <a:avLst/>
            </a:prstGeom>
            <a:noFill/>
            <a:ln w="0" algn="ctr">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8927" name="文字方塊 14"/>
            <p:cNvSpPr txBox="1">
              <a:spLocks noChangeArrowheads="1"/>
            </p:cNvSpPr>
            <p:nvPr/>
          </p:nvSpPr>
          <p:spPr bwMode="auto">
            <a:xfrm>
              <a:off x="4830187" y="2609538"/>
              <a:ext cx="1152128" cy="261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kumimoji="1">
                  <a:solidFill>
                    <a:schemeClr val="tx1"/>
                  </a:solidFill>
                  <a:latin typeface="Bickley Script LET" pitchFamily="2" charset="0"/>
                  <a:ea typeface="新細明體" pitchFamily="18" charset="-120"/>
                </a:defRPr>
              </a:lvl1pPr>
              <a:lvl2pPr marL="742950" indent="-285750" eaLnBrk="0" hangingPunct="0">
                <a:defRPr kumimoji="1">
                  <a:solidFill>
                    <a:schemeClr val="tx1"/>
                  </a:solidFill>
                  <a:latin typeface="Bickley Script LET" pitchFamily="2" charset="0"/>
                  <a:ea typeface="新細明體" pitchFamily="18" charset="-120"/>
                </a:defRPr>
              </a:lvl2pPr>
              <a:lvl3pPr marL="1143000" indent="-228600" eaLnBrk="0" hangingPunct="0">
                <a:defRPr kumimoji="1">
                  <a:solidFill>
                    <a:schemeClr val="tx1"/>
                  </a:solidFill>
                  <a:latin typeface="Bickley Script LET" pitchFamily="2" charset="0"/>
                  <a:ea typeface="新細明體" pitchFamily="18" charset="-120"/>
                </a:defRPr>
              </a:lvl3pPr>
              <a:lvl4pPr marL="1600200" indent="-228600" eaLnBrk="0" hangingPunct="0">
                <a:defRPr kumimoji="1">
                  <a:solidFill>
                    <a:schemeClr val="tx1"/>
                  </a:solidFill>
                  <a:latin typeface="Bickley Script LET" pitchFamily="2" charset="0"/>
                  <a:ea typeface="新細明體" pitchFamily="18" charset="-120"/>
                </a:defRPr>
              </a:lvl4pPr>
              <a:lvl5pPr marL="2057400" indent="-228600" eaLnBrk="0" hangingPunct="0">
                <a:defRPr kumimoji="1">
                  <a:solidFill>
                    <a:schemeClr val="tx1"/>
                  </a:solidFill>
                  <a:latin typeface="Bickley Script LET" pitchFamily="2" charset="0"/>
                  <a:ea typeface="新細明體" pitchFamily="18" charset="-120"/>
                </a:defRPr>
              </a:lvl5pPr>
              <a:lvl6pPr marL="2514600" indent="-228600" algn="ctr" eaLnBrk="0" fontAlgn="base" hangingPunct="0">
                <a:spcBef>
                  <a:spcPct val="0"/>
                </a:spcBef>
                <a:spcAft>
                  <a:spcPct val="0"/>
                </a:spcAft>
                <a:defRPr kumimoji="1">
                  <a:solidFill>
                    <a:schemeClr val="tx1"/>
                  </a:solidFill>
                  <a:latin typeface="Bickley Script LET" pitchFamily="2" charset="0"/>
                  <a:ea typeface="新細明體" pitchFamily="18" charset="-120"/>
                </a:defRPr>
              </a:lvl6pPr>
              <a:lvl7pPr marL="2971800" indent="-228600" algn="ctr" eaLnBrk="0" fontAlgn="base" hangingPunct="0">
                <a:spcBef>
                  <a:spcPct val="0"/>
                </a:spcBef>
                <a:spcAft>
                  <a:spcPct val="0"/>
                </a:spcAft>
                <a:defRPr kumimoji="1">
                  <a:solidFill>
                    <a:schemeClr val="tx1"/>
                  </a:solidFill>
                  <a:latin typeface="Bickley Script LET" pitchFamily="2" charset="0"/>
                  <a:ea typeface="新細明體" pitchFamily="18" charset="-120"/>
                </a:defRPr>
              </a:lvl7pPr>
              <a:lvl8pPr marL="3429000" indent="-228600" algn="ctr" eaLnBrk="0" fontAlgn="base" hangingPunct="0">
                <a:spcBef>
                  <a:spcPct val="0"/>
                </a:spcBef>
                <a:spcAft>
                  <a:spcPct val="0"/>
                </a:spcAft>
                <a:defRPr kumimoji="1">
                  <a:solidFill>
                    <a:schemeClr val="tx1"/>
                  </a:solidFill>
                  <a:latin typeface="Bickley Script LET" pitchFamily="2" charset="0"/>
                  <a:ea typeface="新細明體" pitchFamily="18" charset="-120"/>
                </a:defRPr>
              </a:lvl8pPr>
              <a:lvl9pPr marL="3886200" indent="-228600" algn="ctr" eaLnBrk="0" fontAlgn="base" hangingPunct="0">
                <a:spcBef>
                  <a:spcPct val="0"/>
                </a:spcBef>
                <a:spcAft>
                  <a:spcPct val="0"/>
                </a:spcAft>
                <a:defRPr kumimoji="1">
                  <a:solidFill>
                    <a:schemeClr val="tx1"/>
                  </a:solidFill>
                  <a:latin typeface="Bickley Script LET" pitchFamily="2" charset="0"/>
                  <a:ea typeface="新細明體" pitchFamily="18" charset="-120"/>
                </a:defRPr>
              </a:lvl9pPr>
            </a:lstStyle>
            <a:p>
              <a:pPr eaLnBrk="1" hangingPunct="1"/>
              <a:r>
                <a:rPr lang="en-US" altLang="zh-TW" sz="1100" dirty="0"/>
                <a:t>interconnected</a:t>
              </a:r>
              <a:endParaRPr lang="zh-TW" altLang="en-US" dirty="0"/>
            </a:p>
          </p:txBody>
        </p:sp>
        <p:cxnSp>
          <p:nvCxnSpPr>
            <p:cNvPr id="38928" name="直線接點 15"/>
            <p:cNvCxnSpPr>
              <a:cxnSpLocks noChangeShapeType="1"/>
              <a:stCxn id="38920" idx="2"/>
            </p:cNvCxnSpPr>
            <p:nvPr/>
          </p:nvCxnSpPr>
          <p:spPr bwMode="auto">
            <a:xfrm flipH="1">
              <a:off x="1997714" y="2996952"/>
              <a:ext cx="1" cy="389730"/>
            </a:xfrm>
            <a:prstGeom prst="line">
              <a:avLst/>
            </a:prstGeom>
            <a:noFill/>
            <a:ln w="0" algn="ctr">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8929" name="直線接點 16"/>
            <p:cNvCxnSpPr>
              <a:cxnSpLocks noChangeShapeType="1"/>
            </p:cNvCxnSpPr>
            <p:nvPr/>
          </p:nvCxnSpPr>
          <p:spPr bwMode="auto">
            <a:xfrm flipH="1">
              <a:off x="6537035" y="3001676"/>
              <a:ext cx="2" cy="385006"/>
            </a:xfrm>
            <a:prstGeom prst="line">
              <a:avLst/>
            </a:prstGeom>
            <a:noFill/>
            <a:ln w="0" algn="ctr">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8930" name="流程圖: 磁碟 17"/>
            <p:cNvSpPr>
              <a:spLocks noChangeArrowheads="1"/>
            </p:cNvSpPr>
            <p:nvPr/>
          </p:nvSpPr>
          <p:spPr bwMode="auto">
            <a:xfrm>
              <a:off x="3491880" y="3068960"/>
              <a:ext cx="1554331" cy="643348"/>
            </a:xfrm>
            <a:prstGeom prst="flowChartMagneticDisk">
              <a:avLst/>
            </a:prstGeom>
            <a:solidFill>
              <a:srgbClr val="B2B2B2"/>
            </a:solidFill>
            <a:ln w="0"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nSpc>
                  <a:spcPts val="1400"/>
                </a:lnSpc>
              </a:pPr>
              <a:endParaRPr lang="zh-TW" altLang="en-US"/>
            </a:p>
          </p:txBody>
        </p:sp>
        <p:sp>
          <p:nvSpPr>
            <p:cNvPr id="38931" name="文字方塊 18"/>
            <p:cNvSpPr txBox="1">
              <a:spLocks noChangeArrowheads="1"/>
            </p:cNvSpPr>
            <p:nvPr/>
          </p:nvSpPr>
          <p:spPr bwMode="auto">
            <a:xfrm>
              <a:off x="3780750" y="3328417"/>
              <a:ext cx="978267" cy="33855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kumimoji="1">
                  <a:solidFill>
                    <a:schemeClr val="tx1"/>
                  </a:solidFill>
                  <a:latin typeface="Bickley Script LET" pitchFamily="2" charset="0"/>
                  <a:ea typeface="新細明體" pitchFamily="18" charset="-120"/>
                </a:defRPr>
              </a:lvl1pPr>
              <a:lvl2pPr marL="742950" indent="-285750" eaLnBrk="0" hangingPunct="0">
                <a:defRPr kumimoji="1">
                  <a:solidFill>
                    <a:schemeClr val="tx1"/>
                  </a:solidFill>
                  <a:latin typeface="Bickley Script LET" pitchFamily="2" charset="0"/>
                  <a:ea typeface="新細明體" pitchFamily="18" charset="-120"/>
                </a:defRPr>
              </a:lvl2pPr>
              <a:lvl3pPr marL="1143000" indent="-228600" eaLnBrk="0" hangingPunct="0">
                <a:defRPr kumimoji="1">
                  <a:solidFill>
                    <a:schemeClr val="tx1"/>
                  </a:solidFill>
                  <a:latin typeface="Bickley Script LET" pitchFamily="2" charset="0"/>
                  <a:ea typeface="新細明體" pitchFamily="18" charset="-120"/>
                </a:defRPr>
              </a:lvl3pPr>
              <a:lvl4pPr marL="1600200" indent="-228600" eaLnBrk="0" hangingPunct="0">
                <a:defRPr kumimoji="1">
                  <a:solidFill>
                    <a:schemeClr val="tx1"/>
                  </a:solidFill>
                  <a:latin typeface="Bickley Script LET" pitchFamily="2" charset="0"/>
                  <a:ea typeface="新細明體" pitchFamily="18" charset="-120"/>
                </a:defRPr>
              </a:lvl4pPr>
              <a:lvl5pPr marL="2057400" indent="-228600" eaLnBrk="0" hangingPunct="0">
                <a:defRPr kumimoji="1">
                  <a:solidFill>
                    <a:schemeClr val="tx1"/>
                  </a:solidFill>
                  <a:latin typeface="Bickley Script LET" pitchFamily="2" charset="0"/>
                  <a:ea typeface="新細明體" pitchFamily="18" charset="-120"/>
                </a:defRPr>
              </a:lvl5pPr>
              <a:lvl6pPr marL="2514600" indent="-228600" algn="ctr" eaLnBrk="0" fontAlgn="base" hangingPunct="0">
                <a:spcBef>
                  <a:spcPct val="0"/>
                </a:spcBef>
                <a:spcAft>
                  <a:spcPct val="0"/>
                </a:spcAft>
                <a:defRPr kumimoji="1">
                  <a:solidFill>
                    <a:schemeClr val="tx1"/>
                  </a:solidFill>
                  <a:latin typeface="Bickley Script LET" pitchFamily="2" charset="0"/>
                  <a:ea typeface="新細明體" pitchFamily="18" charset="-120"/>
                </a:defRPr>
              </a:lvl6pPr>
              <a:lvl7pPr marL="2971800" indent="-228600" algn="ctr" eaLnBrk="0" fontAlgn="base" hangingPunct="0">
                <a:spcBef>
                  <a:spcPct val="0"/>
                </a:spcBef>
                <a:spcAft>
                  <a:spcPct val="0"/>
                </a:spcAft>
                <a:defRPr kumimoji="1">
                  <a:solidFill>
                    <a:schemeClr val="tx1"/>
                  </a:solidFill>
                  <a:latin typeface="Bickley Script LET" pitchFamily="2" charset="0"/>
                  <a:ea typeface="新細明體" pitchFamily="18" charset="-120"/>
                </a:defRPr>
              </a:lvl7pPr>
              <a:lvl8pPr marL="3429000" indent="-228600" algn="ctr" eaLnBrk="0" fontAlgn="base" hangingPunct="0">
                <a:spcBef>
                  <a:spcPct val="0"/>
                </a:spcBef>
                <a:spcAft>
                  <a:spcPct val="0"/>
                </a:spcAft>
                <a:defRPr kumimoji="1">
                  <a:solidFill>
                    <a:schemeClr val="tx1"/>
                  </a:solidFill>
                  <a:latin typeface="Bickley Script LET" pitchFamily="2" charset="0"/>
                  <a:ea typeface="新細明體" pitchFamily="18" charset="-120"/>
                </a:defRPr>
              </a:lvl8pPr>
              <a:lvl9pPr marL="3886200" indent="-228600" algn="ctr" eaLnBrk="0" fontAlgn="base" hangingPunct="0">
                <a:spcBef>
                  <a:spcPct val="0"/>
                </a:spcBef>
                <a:spcAft>
                  <a:spcPct val="0"/>
                </a:spcAft>
                <a:defRPr kumimoji="1">
                  <a:solidFill>
                    <a:schemeClr val="tx1"/>
                  </a:solidFill>
                  <a:latin typeface="Bickley Script LET" pitchFamily="2" charset="0"/>
                  <a:ea typeface="新細明體" pitchFamily="18" charset="-120"/>
                </a:defRPr>
              </a:lvl9pPr>
            </a:lstStyle>
            <a:p>
              <a:pPr eaLnBrk="1" hangingPunct="1"/>
              <a:r>
                <a:rPr lang="en-US" altLang="zh-TW" sz="800">
                  <a:latin typeface="Arial" pitchFamily="34" charset="0"/>
                  <a:cs typeface="Arial" pitchFamily="34" charset="0"/>
                </a:rPr>
                <a:t>Storage Area Network</a:t>
              </a:r>
              <a:endParaRPr lang="zh-TW" altLang="en-US" sz="800">
                <a:latin typeface="Arial" pitchFamily="34" charset="0"/>
                <a:cs typeface="Arial" pitchFamily="34" charset="0"/>
              </a:endParaRPr>
            </a:p>
          </p:txBody>
        </p:sp>
        <p:cxnSp>
          <p:nvCxnSpPr>
            <p:cNvPr id="38932" name="直線接點 19"/>
            <p:cNvCxnSpPr>
              <a:cxnSpLocks noChangeShapeType="1"/>
              <a:endCxn id="38930" idx="2"/>
            </p:cNvCxnSpPr>
            <p:nvPr/>
          </p:nvCxnSpPr>
          <p:spPr bwMode="auto">
            <a:xfrm>
              <a:off x="1997714" y="3390634"/>
              <a:ext cx="1494166" cy="0"/>
            </a:xfrm>
            <a:prstGeom prst="line">
              <a:avLst/>
            </a:prstGeom>
            <a:noFill/>
            <a:ln w="0" algn="ctr">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8933" name="直線接點 20"/>
            <p:cNvCxnSpPr>
              <a:cxnSpLocks noChangeShapeType="1"/>
            </p:cNvCxnSpPr>
            <p:nvPr/>
          </p:nvCxnSpPr>
          <p:spPr bwMode="auto">
            <a:xfrm>
              <a:off x="5046211" y="3392350"/>
              <a:ext cx="1494166" cy="0"/>
            </a:xfrm>
            <a:prstGeom prst="line">
              <a:avLst/>
            </a:prstGeom>
            <a:noFill/>
            <a:ln w="0" algn="ctr">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grpSp>
    </p:spTree>
  </p:cSld>
  <p:clrMapOvr>
    <a:masterClrMapping/>
  </p:clrMapOvr>
  <p:transition spd="slow">
    <p:wip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頁尾版面配置區 4"/>
          <p:cNvSpPr>
            <a:spLocks noGrp="1"/>
          </p:cNvSpPr>
          <p:nvPr>
            <p:ph type="ftr" sz="quarter" idx="11"/>
          </p:nvPr>
        </p:nvSpPr>
        <p:spPr/>
        <p:txBody>
          <a:bodyPr/>
          <a:lstStyle/>
          <a:p>
            <a:pPr>
              <a:defRPr/>
            </a:pPr>
            <a:r>
              <a:rPr lang="en-US" altLang="zh-TW" smtClean="0"/>
              <a:t>/67</a:t>
            </a:r>
            <a:endParaRPr lang="en-US" altLang="zh-TW"/>
          </a:p>
        </p:txBody>
      </p:sp>
      <p:sp>
        <p:nvSpPr>
          <p:cNvPr id="6" name="投影片編號版面配置區 5"/>
          <p:cNvSpPr>
            <a:spLocks noGrp="1"/>
          </p:cNvSpPr>
          <p:nvPr>
            <p:ph type="sldNum" sz="quarter" idx="12"/>
          </p:nvPr>
        </p:nvSpPr>
        <p:spPr/>
        <p:txBody>
          <a:bodyPr/>
          <a:lstStyle/>
          <a:p>
            <a:pPr>
              <a:defRPr/>
            </a:pPr>
            <a:fld id="{D0101F9F-1938-43B1-BC65-B47223F3DB97}" type="slidenum">
              <a:rPr lang="en-US" altLang="zh-TW"/>
              <a:pPr>
                <a:defRPr/>
              </a:pPr>
              <a:t>37</a:t>
            </a:fld>
            <a:endParaRPr lang="en-US" altLang="zh-TW"/>
          </a:p>
        </p:txBody>
      </p:sp>
      <p:sp>
        <p:nvSpPr>
          <p:cNvPr id="39941" name="Rectangle 2"/>
          <p:cNvSpPr>
            <a:spLocks noGrp="1" noChangeArrowheads="1"/>
          </p:cNvSpPr>
          <p:nvPr>
            <p:ph type="title"/>
          </p:nvPr>
        </p:nvSpPr>
        <p:spPr/>
        <p:txBody>
          <a:bodyPr/>
          <a:lstStyle/>
          <a:p>
            <a:pPr eaLnBrk="1" hangingPunct="1"/>
            <a:r>
              <a:rPr lang="en-US" altLang="zh-TW" smtClean="0"/>
              <a:t>Chapter 1: Introduction</a:t>
            </a:r>
          </a:p>
        </p:txBody>
      </p:sp>
      <p:sp>
        <p:nvSpPr>
          <p:cNvPr id="6150" name="Rectangle 3"/>
          <p:cNvSpPr>
            <a:spLocks noGrp="1" noChangeArrowheads="1"/>
          </p:cNvSpPr>
          <p:nvPr>
            <p:ph type="body" idx="1"/>
          </p:nvPr>
        </p:nvSpPr>
        <p:spPr>
          <a:xfrm>
            <a:off x="2195513" y="1052515"/>
            <a:ext cx="4895850" cy="5329237"/>
          </a:xfrm>
        </p:spPr>
        <p:txBody>
          <a:bodyPr/>
          <a:lstStyle/>
          <a:p>
            <a:pPr eaLnBrk="1" hangingPunct="1">
              <a:defRPr/>
            </a:pPr>
            <a:r>
              <a:rPr lang="en-US" altLang="zh-TW" sz="2200" dirty="0">
                <a:solidFill>
                  <a:schemeClr val="bg1">
                    <a:lumMod val="50000"/>
                  </a:schemeClr>
                </a:solidFill>
              </a:rPr>
              <a:t>What Operating Systems Do</a:t>
            </a:r>
          </a:p>
          <a:p>
            <a:pPr eaLnBrk="1" hangingPunct="1">
              <a:defRPr/>
            </a:pPr>
            <a:r>
              <a:rPr lang="en-US" altLang="zh-TW" sz="2200" dirty="0">
                <a:solidFill>
                  <a:schemeClr val="bg1">
                    <a:lumMod val="50000"/>
                  </a:schemeClr>
                </a:solidFill>
              </a:rPr>
              <a:t>Computer-System Organization</a:t>
            </a:r>
          </a:p>
          <a:p>
            <a:pPr eaLnBrk="1" hangingPunct="1">
              <a:defRPr/>
            </a:pPr>
            <a:r>
              <a:rPr lang="en-US" altLang="zh-TW" sz="2200" dirty="0">
                <a:solidFill>
                  <a:schemeClr val="bg1">
                    <a:lumMod val="50000"/>
                  </a:schemeClr>
                </a:solidFill>
              </a:rPr>
              <a:t>Computer-System Architecture</a:t>
            </a:r>
          </a:p>
          <a:p>
            <a:pPr eaLnBrk="1" hangingPunct="1">
              <a:defRPr/>
            </a:pPr>
            <a:r>
              <a:rPr lang="en-US" altLang="zh-TW" sz="2200" dirty="0"/>
              <a:t>Operating-System Structure</a:t>
            </a:r>
          </a:p>
          <a:p>
            <a:pPr eaLnBrk="1" hangingPunct="1">
              <a:defRPr/>
            </a:pPr>
            <a:r>
              <a:rPr lang="en-US" altLang="zh-TW" sz="2200" dirty="0">
                <a:solidFill>
                  <a:schemeClr val="bg1">
                    <a:lumMod val="50000"/>
                  </a:schemeClr>
                </a:solidFill>
              </a:rPr>
              <a:t>Operating-System Operations</a:t>
            </a:r>
          </a:p>
          <a:p>
            <a:pPr eaLnBrk="1" hangingPunct="1">
              <a:defRPr/>
            </a:pPr>
            <a:r>
              <a:rPr lang="en-US" altLang="zh-TW" sz="2200" dirty="0">
                <a:solidFill>
                  <a:schemeClr val="bg1">
                    <a:lumMod val="50000"/>
                  </a:schemeClr>
                </a:solidFill>
              </a:rPr>
              <a:t>Process Management</a:t>
            </a:r>
          </a:p>
          <a:p>
            <a:pPr eaLnBrk="1" hangingPunct="1">
              <a:defRPr/>
            </a:pPr>
            <a:r>
              <a:rPr lang="en-US" altLang="zh-TW" sz="2200" dirty="0">
                <a:solidFill>
                  <a:schemeClr val="bg1">
                    <a:lumMod val="50000"/>
                  </a:schemeClr>
                </a:solidFill>
              </a:rPr>
              <a:t>Memory Management</a:t>
            </a:r>
          </a:p>
          <a:p>
            <a:pPr eaLnBrk="1" hangingPunct="1">
              <a:defRPr/>
            </a:pPr>
            <a:r>
              <a:rPr lang="en-US" altLang="zh-TW" sz="2200" dirty="0">
                <a:solidFill>
                  <a:schemeClr val="bg1">
                    <a:lumMod val="50000"/>
                  </a:schemeClr>
                </a:solidFill>
              </a:rPr>
              <a:t>Storage Management</a:t>
            </a:r>
          </a:p>
          <a:p>
            <a:pPr eaLnBrk="1" hangingPunct="1">
              <a:defRPr/>
            </a:pPr>
            <a:r>
              <a:rPr lang="en-US" altLang="zh-TW" sz="2200" dirty="0">
                <a:solidFill>
                  <a:schemeClr val="bg1">
                    <a:lumMod val="50000"/>
                  </a:schemeClr>
                </a:solidFill>
              </a:rPr>
              <a:t>Protection and Security</a:t>
            </a:r>
          </a:p>
          <a:p>
            <a:pPr eaLnBrk="1" hangingPunct="1"/>
            <a:r>
              <a:rPr lang="en-US" altLang="zh-TW" sz="2200" dirty="0">
                <a:solidFill>
                  <a:schemeClr val="bg1">
                    <a:lumMod val="50000"/>
                  </a:schemeClr>
                </a:solidFill>
              </a:rPr>
              <a:t>Kernel Data Structure</a:t>
            </a:r>
          </a:p>
          <a:p>
            <a:pPr eaLnBrk="1" hangingPunct="1">
              <a:defRPr/>
            </a:pPr>
            <a:r>
              <a:rPr lang="en-US" altLang="zh-TW" sz="2200" dirty="0">
                <a:solidFill>
                  <a:schemeClr val="bg1">
                    <a:lumMod val="50000"/>
                  </a:schemeClr>
                </a:solidFill>
              </a:rPr>
              <a:t>Computing Environments</a:t>
            </a:r>
          </a:p>
          <a:p>
            <a:pPr eaLnBrk="1" hangingPunct="1">
              <a:defRPr/>
            </a:pPr>
            <a:r>
              <a:rPr lang="en-US" altLang="zh-TW" sz="2200" dirty="0">
                <a:solidFill>
                  <a:schemeClr val="bg1">
                    <a:lumMod val="50000"/>
                  </a:schemeClr>
                </a:solidFill>
              </a:rPr>
              <a:t>Open-Source Operating Systems</a:t>
            </a:r>
          </a:p>
        </p:txBody>
      </p:sp>
    </p:spTree>
  </p:cSld>
  <p:clrMapOvr>
    <a:masterClrMapping/>
  </p:clrMapOvr>
  <p:transition spd="slow">
    <p:wip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頁尾版面配置區 4"/>
          <p:cNvSpPr>
            <a:spLocks noGrp="1"/>
          </p:cNvSpPr>
          <p:nvPr>
            <p:ph type="ftr" sz="quarter" idx="11"/>
          </p:nvPr>
        </p:nvSpPr>
        <p:spPr/>
        <p:txBody>
          <a:bodyPr/>
          <a:lstStyle/>
          <a:p>
            <a:pPr>
              <a:defRPr/>
            </a:pPr>
            <a:r>
              <a:rPr lang="en-US" altLang="zh-TW" smtClean="0"/>
              <a:t>/67</a:t>
            </a:r>
            <a:endParaRPr lang="en-US" altLang="zh-TW"/>
          </a:p>
        </p:txBody>
      </p:sp>
      <p:sp>
        <p:nvSpPr>
          <p:cNvPr id="6" name="投影片編號版面配置區 5"/>
          <p:cNvSpPr>
            <a:spLocks noGrp="1"/>
          </p:cNvSpPr>
          <p:nvPr>
            <p:ph type="sldNum" sz="quarter" idx="12"/>
          </p:nvPr>
        </p:nvSpPr>
        <p:spPr/>
        <p:txBody>
          <a:bodyPr/>
          <a:lstStyle/>
          <a:p>
            <a:pPr>
              <a:defRPr/>
            </a:pPr>
            <a:fld id="{F0016D05-8D37-4083-B7B4-F803C8B1A578}" type="slidenum">
              <a:rPr lang="en-US" altLang="zh-TW"/>
              <a:pPr>
                <a:defRPr/>
              </a:pPr>
              <a:t>38</a:t>
            </a:fld>
            <a:endParaRPr lang="en-US" altLang="zh-TW"/>
          </a:p>
        </p:txBody>
      </p:sp>
      <p:sp>
        <p:nvSpPr>
          <p:cNvPr id="40965" name="Rectangle 2"/>
          <p:cNvSpPr>
            <a:spLocks noGrp="1" noChangeArrowheads="1"/>
          </p:cNvSpPr>
          <p:nvPr>
            <p:ph type="title"/>
          </p:nvPr>
        </p:nvSpPr>
        <p:spPr/>
        <p:txBody>
          <a:bodyPr/>
          <a:lstStyle/>
          <a:p>
            <a:pPr eaLnBrk="1" hangingPunct="1"/>
            <a:r>
              <a:rPr lang="en-US" altLang="zh-TW" smtClean="0"/>
              <a:t>Operating System Structure</a:t>
            </a:r>
          </a:p>
        </p:txBody>
      </p:sp>
      <p:sp>
        <p:nvSpPr>
          <p:cNvPr id="40966" name="Rectangle 3"/>
          <p:cNvSpPr>
            <a:spLocks noGrp="1" noChangeArrowheads="1"/>
          </p:cNvSpPr>
          <p:nvPr>
            <p:ph type="body" idx="1"/>
          </p:nvPr>
        </p:nvSpPr>
        <p:spPr>
          <a:xfrm>
            <a:off x="0" y="1039815"/>
            <a:ext cx="9144000" cy="5557837"/>
          </a:xfrm>
        </p:spPr>
        <p:txBody>
          <a:bodyPr/>
          <a:lstStyle/>
          <a:p>
            <a:pPr eaLnBrk="1" hangingPunct="1">
              <a:lnSpc>
                <a:spcPct val="90000"/>
              </a:lnSpc>
            </a:pPr>
            <a:r>
              <a:rPr lang="en-US" altLang="zh-TW" sz="2400" b="1"/>
              <a:t>Multiprogramming</a:t>
            </a:r>
            <a:r>
              <a:rPr lang="en-US" altLang="zh-TW" sz="2400"/>
              <a:t> needed for efficiency</a:t>
            </a:r>
          </a:p>
          <a:p>
            <a:pPr lvl="1" eaLnBrk="1" hangingPunct="1">
              <a:lnSpc>
                <a:spcPct val="90000"/>
              </a:lnSpc>
            </a:pPr>
            <a:r>
              <a:rPr lang="en-US" altLang="zh-TW" sz="2000"/>
              <a:t>Single user cannot keep CPU and I/O devices busy at all times</a:t>
            </a:r>
          </a:p>
          <a:p>
            <a:pPr lvl="1" eaLnBrk="1" hangingPunct="1">
              <a:lnSpc>
                <a:spcPct val="90000"/>
              </a:lnSpc>
            </a:pPr>
            <a:r>
              <a:rPr lang="en-US" altLang="zh-TW" sz="2000"/>
              <a:t>Multiprogramming organizes jobs (code and data) so CPU always has one to execute</a:t>
            </a:r>
          </a:p>
          <a:p>
            <a:pPr lvl="1" eaLnBrk="1" hangingPunct="1">
              <a:lnSpc>
                <a:spcPct val="90000"/>
              </a:lnSpc>
            </a:pPr>
            <a:r>
              <a:rPr lang="en-US" altLang="zh-TW" sz="2000"/>
              <a:t>A subset of total jobs in system is kept in memory</a:t>
            </a:r>
          </a:p>
          <a:p>
            <a:pPr lvl="1" eaLnBrk="1" hangingPunct="1">
              <a:lnSpc>
                <a:spcPct val="90000"/>
              </a:lnSpc>
            </a:pPr>
            <a:r>
              <a:rPr lang="en-US" altLang="zh-TW" sz="2000"/>
              <a:t>One job selected and run via </a:t>
            </a:r>
            <a:r>
              <a:rPr lang="en-US" altLang="zh-TW" sz="2000" b="1"/>
              <a:t>job scheduling</a:t>
            </a:r>
          </a:p>
          <a:p>
            <a:pPr lvl="1" eaLnBrk="1" hangingPunct="1">
              <a:lnSpc>
                <a:spcPct val="90000"/>
              </a:lnSpc>
            </a:pPr>
            <a:r>
              <a:rPr lang="en-US" altLang="zh-TW" sz="2000"/>
              <a:t>When it has to wait (for I/O for example), OS switches to another job</a:t>
            </a:r>
          </a:p>
          <a:p>
            <a:pPr eaLnBrk="1" hangingPunct="1">
              <a:lnSpc>
                <a:spcPct val="90000"/>
              </a:lnSpc>
            </a:pPr>
            <a:r>
              <a:rPr lang="en-US" altLang="zh-TW" sz="2400" b="1"/>
              <a:t>Timesharing (multitasking)</a:t>
            </a:r>
            <a:r>
              <a:rPr lang="en-US" altLang="zh-TW" sz="2400"/>
              <a:t> is logical extension in which CPU switches jobs so frequently that users can interact with each job while it is running, creating </a:t>
            </a:r>
            <a:r>
              <a:rPr lang="en-US" altLang="zh-TW" sz="2400" b="1"/>
              <a:t>interactive</a:t>
            </a:r>
            <a:r>
              <a:rPr lang="en-US" altLang="zh-TW" sz="2400"/>
              <a:t> computing</a:t>
            </a:r>
          </a:p>
          <a:p>
            <a:pPr lvl="1" eaLnBrk="1" hangingPunct="1">
              <a:lnSpc>
                <a:spcPct val="90000"/>
              </a:lnSpc>
            </a:pPr>
            <a:r>
              <a:rPr lang="en-US" altLang="zh-TW" sz="2000" b="1"/>
              <a:t>Response time</a:t>
            </a:r>
            <a:r>
              <a:rPr lang="en-US" altLang="zh-TW" sz="2000"/>
              <a:t> should be &lt; 1 second</a:t>
            </a:r>
          </a:p>
          <a:p>
            <a:pPr lvl="1" eaLnBrk="1" hangingPunct="1">
              <a:lnSpc>
                <a:spcPct val="90000"/>
              </a:lnSpc>
            </a:pPr>
            <a:r>
              <a:rPr lang="en-US" altLang="zh-TW" sz="2000"/>
              <a:t>Each user has at least one program executing in memory </a:t>
            </a:r>
            <a:r>
              <a:rPr lang="en-US" altLang="zh-TW" sz="2000">
                <a:sym typeface="Wingdings 3" pitchFamily="18" charset="2"/>
              </a:rPr>
              <a:t></a:t>
            </a:r>
            <a:r>
              <a:rPr lang="en-US" altLang="zh-TW" sz="2000" b="1">
                <a:sym typeface="Wingdings 3" pitchFamily="18" charset="2"/>
              </a:rPr>
              <a:t>process</a:t>
            </a:r>
          </a:p>
          <a:p>
            <a:pPr lvl="1" eaLnBrk="1" hangingPunct="1">
              <a:lnSpc>
                <a:spcPct val="90000"/>
              </a:lnSpc>
            </a:pPr>
            <a:r>
              <a:rPr lang="en-US" altLang="zh-TW" sz="2000">
                <a:sym typeface="Wingdings 3" pitchFamily="18" charset="2"/>
              </a:rPr>
              <a:t>If several jobs ready to run at the same time  </a:t>
            </a:r>
            <a:r>
              <a:rPr lang="en-US" altLang="zh-TW" sz="2000" b="1">
                <a:sym typeface="Wingdings 3" pitchFamily="18" charset="2"/>
              </a:rPr>
              <a:t>CPU scheduling</a:t>
            </a:r>
          </a:p>
          <a:p>
            <a:pPr lvl="1" eaLnBrk="1" hangingPunct="1">
              <a:lnSpc>
                <a:spcPct val="90000"/>
              </a:lnSpc>
            </a:pPr>
            <a:r>
              <a:rPr lang="en-US" altLang="zh-TW" sz="2000">
                <a:sym typeface="Wingdings 3" pitchFamily="18" charset="2"/>
              </a:rPr>
              <a:t>If processes don</a:t>
            </a:r>
            <a:r>
              <a:rPr lang="en-US" altLang="zh-TW" sz="2000">
                <a:latin typeface="Helvetica" pitchFamily="34" charset="0"/>
                <a:sym typeface="Wingdings 3" pitchFamily="18" charset="2"/>
              </a:rPr>
              <a:t>’</a:t>
            </a:r>
            <a:r>
              <a:rPr lang="en-US" altLang="zh-TW" sz="2000">
                <a:sym typeface="Wingdings 3" pitchFamily="18" charset="2"/>
              </a:rPr>
              <a:t>t fit in memory, </a:t>
            </a:r>
            <a:r>
              <a:rPr lang="en-US" altLang="zh-TW" sz="2000" b="1">
                <a:sym typeface="Wingdings 3" pitchFamily="18" charset="2"/>
              </a:rPr>
              <a:t>swapping</a:t>
            </a:r>
            <a:r>
              <a:rPr lang="en-US" altLang="zh-TW" sz="2000">
                <a:sym typeface="Wingdings 3" pitchFamily="18" charset="2"/>
              </a:rPr>
              <a:t> moves them in and out to run</a:t>
            </a:r>
          </a:p>
          <a:p>
            <a:pPr lvl="1" eaLnBrk="1" hangingPunct="1">
              <a:lnSpc>
                <a:spcPct val="90000"/>
              </a:lnSpc>
            </a:pPr>
            <a:r>
              <a:rPr lang="en-US" altLang="zh-TW" sz="2000" b="1">
                <a:sym typeface="Wingdings 3" pitchFamily="18" charset="2"/>
              </a:rPr>
              <a:t>Virtual memory</a:t>
            </a:r>
            <a:r>
              <a:rPr lang="en-US" altLang="zh-TW" sz="2000">
                <a:sym typeface="Wingdings 3" pitchFamily="18" charset="2"/>
              </a:rPr>
              <a:t> allows execution of processes not completely in memory</a:t>
            </a:r>
          </a:p>
        </p:txBody>
      </p:sp>
    </p:spTree>
  </p:cSld>
  <p:clrMapOvr>
    <a:masterClrMapping/>
  </p:clrMapOvr>
  <p:transition spd="slow">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頁尾版面配置區 4"/>
          <p:cNvSpPr>
            <a:spLocks noGrp="1"/>
          </p:cNvSpPr>
          <p:nvPr>
            <p:ph type="ftr" sz="quarter" idx="11"/>
          </p:nvPr>
        </p:nvSpPr>
        <p:spPr/>
        <p:txBody>
          <a:bodyPr/>
          <a:lstStyle/>
          <a:p>
            <a:pPr>
              <a:defRPr/>
            </a:pPr>
            <a:r>
              <a:rPr lang="en-US" altLang="zh-TW" smtClean="0"/>
              <a:t>/67</a:t>
            </a:r>
            <a:endParaRPr lang="en-US" altLang="zh-TW"/>
          </a:p>
        </p:txBody>
      </p:sp>
      <p:sp>
        <p:nvSpPr>
          <p:cNvPr id="6" name="投影片編號版面配置區 5"/>
          <p:cNvSpPr>
            <a:spLocks noGrp="1"/>
          </p:cNvSpPr>
          <p:nvPr>
            <p:ph type="sldNum" sz="quarter" idx="12"/>
          </p:nvPr>
        </p:nvSpPr>
        <p:spPr/>
        <p:txBody>
          <a:bodyPr/>
          <a:lstStyle/>
          <a:p>
            <a:pPr>
              <a:defRPr/>
            </a:pPr>
            <a:fld id="{AB7AF62C-AF2F-473D-96AC-C7D2F0946D02}" type="slidenum">
              <a:rPr lang="en-US" altLang="zh-TW"/>
              <a:pPr>
                <a:defRPr/>
              </a:pPr>
              <a:t>3</a:t>
            </a:fld>
            <a:endParaRPr lang="en-US" altLang="zh-TW"/>
          </a:p>
        </p:txBody>
      </p:sp>
      <p:sp>
        <p:nvSpPr>
          <p:cNvPr id="5125" name="Rectangle 2"/>
          <p:cNvSpPr>
            <a:spLocks noGrp="1" noChangeArrowheads="1"/>
          </p:cNvSpPr>
          <p:nvPr>
            <p:ph type="title"/>
          </p:nvPr>
        </p:nvSpPr>
        <p:spPr/>
        <p:txBody>
          <a:bodyPr/>
          <a:lstStyle/>
          <a:p>
            <a:pPr eaLnBrk="1" hangingPunct="1"/>
            <a:r>
              <a:rPr lang="en-US" altLang="zh-TW" smtClean="0"/>
              <a:t>Course Expectation</a:t>
            </a:r>
          </a:p>
        </p:txBody>
      </p:sp>
      <p:sp>
        <p:nvSpPr>
          <p:cNvPr id="5126" name="Rectangle 3"/>
          <p:cNvSpPr>
            <a:spLocks noGrp="1" noChangeArrowheads="1"/>
          </p:cNvSpPr>
          <p:nvPr>
            <p:ph type="body" idx="1"/>
          </p:nvPr>
        </p:nvSpPr>
        <p:spPr>
          <a:xfrm>
            <a:off x="1043610" y="1484784"/>
            <a:ext cx="7593533" cy="4525962"/>
          </a:xfrm>
        </p:spPr>
        <p:txBody>
          <a:bodyPr/>
          <a:lstStyle/>
          <a:p>
            <a:pPr eaLnBrk="1" hangingPunct="1"/>
            <a:r>
              <a:rPr lang="en-US" altLang="zh-TW" dirty="0" smtClean="0">
                <a:solidFill>
                  <a:srgbClr val="C00000"/>
                </a:solidFill>
              </a:rPr>
              <a:t>Understand</a:t>
            </a:r>
            <a:r>
              <a:rPr lang="en-US" altLang="zh-TW" dirty="0" smtClean="0"/>
              <a:t> the OS concepts</a:t>
            </a:r>
          </a:p>
          <a:p>
            <a:pPr eaLnBrk="1" hangingPunct="1"/>
            <a:r>
              <a:rPr lang="en-US" altLang="zh-TW" dirty="0" smtClean="0"/>
              <a:t>Participation</a:t>
            </a:r>
          </a:p>
          <a:p>
            <a:pPr lvl="1" eaLnBrk="1" hangingPunct="1"/>
            <a:r>
              <a:rPr lang="en-US" altLang="zh-TW" dirty="0" smtClean="0"/>
              <a:t>Ask and answer questions</a:t>
            </a:r>
          </a:p>
          <a:p>
            <a:pPr lvl="1" eaLnBrk="1" hangingPunct="1"/>
            <a:r>
              <a:rPr lang="en-US" altLang="zh-TW" dirty="0" smtClean="0"/>
              <a:t>Do not skip the class unless …</a:t>
            </a:r>
          </a:p>
          <a:p>
            <a:pPr eaLnBrk="1" hangingPunct="1"/>
            <a:r>
              <a:rPr lang="en-US" altLang="zh-TW" dirty="0" smtClean="0"/>
              <a:t>Team Work </a:t>
            </a:r>
          </a:p>
          <a:p>
            <a:pPr eaLnBrk="1" hangingPunct="1"/>
            <a:r>
              <a:rPr lang="en-US" altLang="zh-TW" dirty="0" smtClean="0"/>
              <a:t>Software Engineering</a:t>
            </a:r>
          </a:p>
          <a:p>
            <a:pPr eaLnBrk="1" hangingPunct="1"/>
            <a:r>
              <a:rPr lang="en-US" altLang="zh-TW" dirty="0" smtClean="0"/>
              <a:t>Turn in projects in time</a:t>
            </a:r>
            <a:r>
              <a:rPr lang="zh-TW" altLang="en-US" dirty="0" smtClean="0"/>
              <a:t> </a:t>
            </a:r>
            <a:r>
              <a:rPr lang="en-US" altLang="zh-TW" dirty="0" smtClean="0"/>
              <a:t>(minimum)</a:t>
            </a:r>
          </a:p>
        </p:txBody>
      </p:sp>
    </p:spTree>
  </p:cSld>
  <p:clrMapOvr>
    <a:masterClrMapping/>
  </p:clrMapOvr>
  <p:transition spd="slow">
    <p:wip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頁尾版面配置區 3"/>
          <p:cNvSpPr>
            <a:spLocks noGrp="1"/>
          </p:cNvSpPr>
          <p:nvPr>
            <p:ph type="ftr" sz="quarter" idx="11"/>
          </p:nvPr>
        </p:nvSpPr>
        <p:spPr/>
        <p:txBody>
          <a:bodyPr/>
          <a:lstStyle/>
          <a:p>
            <a:pPr>
              <a:defRPr/>
            </a:pPr>
            <a:r>
              <a:rPr lang="en-US" altLang="zh-TW" smtClean="0"/>
              <a:t>/67</a:t>
            </a:r>
            <a:endParaRPr lang="en-US" altLang="zh-TW"/>
          </a:p>
        </p:txBody>
      </p:sp>
      <p:sp>
        <p:nvSpPr>
          <p:cNvPr id="6" name="投影片編號版面配置區 4"/>
          <p:cNvSpPr>
            <a:spLocks noGrp="1"/>
          </p:cNvSpPr>
          <p:nvPr>
            <p:ph type="sldNum" sz="quarter" idx="12"/>
          </p:nvPr>
        </p:nvSpPr>
        <p:spPr/>
        <p:txBody>
          <a:bodyPr/>
          <a:lstStyle/>
          <a:p>
            <a:pPr>
              <a:defRPr/>
            </a:pPr>
            <a:fld id="{574F9927-ACBF-4548-94C6-67B66CCCC0BF}" type="slidenum">
              <a:rPr lang="en-US" altLang="zh-TW"/>
              <a:pPr>
                <a:defRPr/>
              </a:pPr>
              <a:t>39</a:t>
            </a:fld>
            <a:endParaRPr lang="en-US" altLang="zh-TW"/>
          </a:p>
        </p:txBody>
      </p:sp>
      <p:sp>
        <p:nvSpPr>
          <p:cNvPr id="41989" name="Rectangle 2"/>
          <p:cNvSpPr>
            <a:spLocks noGrp="1" noChangeArrowheads="1"/>
          </p:cNvSpPr>
          <p:nvPr>
            <p:ph type="title"/>
          </p:nvPr>
        </p:nvSpPr>
        <p:spPr/>
        <p:txBody>
          <a:bodyPr/>
          <a:lstStyle/>
          <a:p>
            <a:pPr eaLnBrk="1" hangingPunct="1"/>
            <a:r>
              <a:rPr lang="en-US" altLang="zh-TW" sz="4000"/>
              <a:t>Memory Layout for Multiprogrammed System</a:t>
            </a:r>
          </a:p>
        </p:txBody>
      </p:sp>
      <p:pic>
        <p:nvPicPr>
          <p:cNvPr id="41990" name="Picture 3"/>
          <p:cNvPicPr>
            <a:picLocks noChangeAspect="1" noChangeArrowheads="1"/>
          </p:cNvPicPr>
          <p:nvPr/>
        </p:nvPicPr>
        <p:blipFill>
          <a:blip r:embed="rId3">
            <a:extLst>
              <a:ext uri="{28A0092B-C50C-407E-A947-70E740481C1C}">
                <a14:useLocalDpi xmlns:a14="http://schemas.microsoft.com/office/drawing/2010/main" val="0"/>
              </a:ext>
            </a:extLst>
          </a:blip>
          <a:srcRect l="26549" t="885" r="26328" b="1476"/>
          <a:stretch>
            <a:fillRect/>
          </a:stretch>
        </p:blipFill>
        <p:spPr bwMode="auto">
          <a:xfrm>
            <a:off x="2971802" y="1412875"/>
            <a:ext cx="3343275" cy="5195888"/>
          </a:xfrm>
          <a:prstGeom prst="rect">
            <a:avLst/>
          </a:prstGeom>
          <a:noFill/>
          <a:ln w="38100" cmpd="dbl">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slow">
    <p:wip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頁尾版面配置區 4"/>
          <p:cNvSpPr>
            <a:spLocks noGrp="1"/>
          </p:cNvSpPr>
          <p:nvPr>
            <p:ph type="ftr" sz="quarter" idx="11"/>
          </p:nvPr>
        </p:nvSpPr>
        <p:spPr/>
        <p:txBody>
          <a:bodyPr/>
          <a:lstStyle/>
          <a:p>
            <a:pPr>
              <a:defRPr/>
            </a:pPr>
            <a:r>
              <a:rPr lang="en-US" altLang="zh-TW" smtClean="0"/>
              <a:t>/67</a:t>
            </a:r>
            <a:endParaRPr lang="en-US" altLang="zh-TW"/>
          </a:p>
        </p:txBody>
      </p:sp>
      <p:sp>
        <p:nvSpPr>
          <p:cNvPr id="6" name="投影片編號版面配置區 5"/>
          <p:cNvSpPr>
            <a:spLocks noGrp="1"/>
          </p:cNvSpPr>
          <p:nvPr>
            <p:ph type="sldNum" sz="quarter" idx="12"/>
          </p:nvPr>
        </p:nvSpPr>
        <p:spPr/>
        <p:txBody>
          <a:bodyPr/>
          <a:lstStyle/>
          <a:p>
            <a:pPr>
              <a:defRPr/>
            </a:pPr>
            <a:fld id="{EB3BB403-A964-48B1-9A1A-65C650BA4916}" type="slidenum">
              <a:rPr lang="en-US" altLang="zh-TW"/>
              <a:pPr>
                <a:defRPr/>
              </a:pPr>
              <a:t>40</a:t>
            </a:fld>
            <a:endParaRPr lang="en-US" altLang="zh-TW"/>
          </a:p>
        </p:txBody>
      </p:sp>
      <p:sp>
        <p:nvSpPr>
          <p:cNvPr id="43013" name="Rectangle 2"/>
          <p:cNvSpPr>
            <a:spLocks noGrp="1" noChangeArrowheads="1"/>
          </p:cNvSpPr>
          <p:nvPr>
            <p:ph type="title"/>
          </p:nvPr>
        </p:nvSpPr>
        <p:spPr/>
        <p:txBody>
          <a:bodyPr/>
          <a:lstStyle/>
          <a:p>
            <a:pPr eaLnBrk="1" hangingPunct="1"/>
            <a:r>
              <a:rPr lang="en-US" altLang="zh-TW" smtClean="0"/>
              <a:t>Chapter 1: Introduction</a:t>
            </a:r>
          </a:p>
        </p:txBody>
      </p:sp>
      <p:sp>
        <p:nvSpPr>
          <p:cNvPr id="6150" name="Rectangle 3"/>
          <p:cNvSpPr>
            <a:spLocks noGrp="1" noChangeArrowheads="1"/>
          </p:cNvSpPr>
          <p:nvPr>
            <p:ph type="body" idx="1"/>
          </p:nvPr>
        </p:nvSpPr>
        <p:spPr>
          <a:xfrm>
            <a:off x="2195513" y="1052515"/>
            <a:ext cx="4895850" cy="5329237"/>
          </a:xfrm>
        </p:spPr>
        <p:txBody>
          <a:bodyPr/>
          <a:lstStyle/>
          <a:p>
            <a:pPr eaLnBrk="1" hangingPunct="1">
              <a:defRPr/>
            </a:pPr>
            <a:r>
              <a:rPr lang="en-US" altLang="zh-TW" sz="2200" dirty="0">
                <a:solidFill>
                  <a:schemeClr val="bg1">
                    <a:lumMod val="50000"/>
                  </a:schemeClr>
                </a:solidFill>
              </a:rPr>
              <a:t>What Operating Systems Do</a:t>
            </a:r>
          </a:p>
          <a:p>
            <a:pPr eaLnBrk="1" hangingPunct="1">
              <a:defRPr/>
            </a:pPr>
            <a:r>
              <a:rPr lang="en-US" altLang="zh-TW" sz="2200" dirty="0">
                <a:solidFill>
                  <a:schemeClr val="bg1">
                    <a:lumMod val="50000"/>
                  </a:schemeClr>
                </a:solidFill>
              </a:rPr>
              <a:t>Computer-System Organization</a:t>
            </a:r>
          </a:p>
          <a:p>
            <a:pPr eaLnBrk="1" hangingPunct="1">
              <a:defRPr/>
            </a:pPr>
            <a:r>
              <a:rPr lang="en-US" altLang="zh-TW" sz="2200" dirty="0">
                <a:solidFill>
                  <a:schemeClr val="bg1">
                    <a:lumMod val="50000"/>
                  </a:schemeClr>
                </a:solidFill>
              </a:rPr>
              <a:t>Computer-System Architecture</a:t>
            </a:r>
          </a:p>
          <a:p>
            <a:pPr eaLnBrk="1" hangingPunct="1">
              <a:defRPr/>
            </a:pPr>
            <a:r>
              <a:rPr lang="en-US" altLang="zh-TW" sz="2200" dirty="0">
                <a:solidFill>
                  <a:schemeClr val="bg1">
                    <a:lumMod val="50000"/>
                  </a:schemeClr>
                </a:solidFill>
              </a:rPr>
              <a:t>Operating-System Structure</a:t>
            </a:r>
          </a:p>
          <a:p>
            <a:pPr eaLnBrk="1" hangingPunct="1">
              <a:defRPr/>
            </a:pPr>
            <a:r>
              <a:rPr lang="en-US" altLang="zh-TW" sz="2200" dirty="0"/>
              <a:t>Operating-System Operations</a:t>
            </a:r>
          </a:p>
          <a:p>
            <a:pPr eaLnBrk="1" hangingPunct="1">
              <a:defRPr/>
            </a:pPr>
            <a:r>
              <a:rPr lang="en-US" altLang="zh-TW" sz="2200" dirty="0">
                <a:solidFill>
                  <a:schemeClr val="bg1">
                    <a:lumMod val="50000"/>
                  </a:schemeClr>
                </a:solidFill>
              </a:rPr>
              <a:t>Process Management</a:t>
            </a:r>
          </a:p>
          <a:p>
            <a:pPr eaLnBrk="1" hangingPunct="1">
              <a:defRPr/>
            </a:pPr>
            <a:r>
              <a:rPr lang="en-US" altLang="zh-TW" sz="2200" dirty="0">
                <a:solidFill>
                  <a:schemeClr val="bg1">
                    <a:lumMod val="50000"/>
                  </a:schemeClr>
                </a:solidFill>
              </a:rPr>
              <a:t>Memory Management</a:t>
            </a:r>
          </a:p>
          <a:p>
            <a:pPr eaLnBrk="1" hangingPunct="1">
              <a:defRPr/>
            </a:pPr>
            <a:r>
              <a:rPr lang="en-US" altLang="zh-TW" sz="2200" dirty="0">
                <a:solidFill>
                  <a:schemeClr val="bg1">
                    <a:lumMod val="50000"/>
                  </a:schemeClr>
                </a:solidFill>
              </a:rPr>
              <a:t>Storage Management</a:t>
            </a:r>
          </a:p>
          <a:p>
            <a:pPr eaLnBrk="1" hangingPunct="1">
              <a:defRPr/>
            </a:pPr>
            <a:r>
              <a:rPr lang="en-US" altLang="zh-TW" sz="2200" dirty="0">
                <a:solidFill>
                  <a:schemeClr val="bg1">
                    <a:lumMod val="50000"/>
                  </a:schemeClr>
                </a:solidFill>
              </a:rPr>
              <a:t>Protection and Security</a:t>
            </a:r>
          </a:p>
          <a:p>
            <a:pPr eaLnBrk="1" hangingPunct="1"/>
            <a:r>
              <a:rPr lang="en-US" altLang="zh-TW" sz="2200" dirty="0">
                <a:solidFill>
                  <a:schemeClr val="bg1">
                    <a:lumMod val="50000"/>
                  </a:schemeClr>
                </a:solidFill>
              </a:rPr>
              <a:t>Kernel Data Structure</a:t>
            </a:r>
          </a:p>
          <a:p>
            <a:pPr eaLnBrk="1" hangingPunct="1">
              <a:defRPr/>
            </a:pPr>
            <a:r>
              <a:rPr lang="en-US" altLang="zh-TW" sz="2200" dirty="0">
                <a:solidFill>
                  <a:schemeClr val="bg1">
                    <a:lumMod val="50000"/>
                  </a:schemeClr>
                </a:solidFill>
              </a:rPr>
              <a:t>Computing Environments</a:t>
            </a:r>
          </a:p>
          <a:p>
            <a:pPr eaLnBrk="1" hangingPunct="1">
              <a:defRPr/>
            </a:pPr>
            <a:r>
              <a:rPr lang="en-US" altLang="zh-TW" sz="2200" dirty="0">
                <a:solidFill>
                  <a:schemeClr val="bg1">
                    <a:lumMod val="50000"/>
                  </a:schemeClr>
                </a:solidFill>
              </a:rPr>
              <a:t>Open-Source Operating Systems</a:t>
            </a:r>
          </a:p>
        </p:txBody>
      </p:sp>
    </p:spTree>
  </p:cSld>
  <p:clrMapOvr>
    <a:masterClrMapping/>
  </p:clrMapOvr>
  <p:transition spd="slow">
    <p:wip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頁尾版面配置區 4"/>
          <p:cNvSpPr>
            <a:spLocks noGrp="1"/>
          </p:cNvSpPr>
          <p:nvPr>
            <p:ph type="ftr" sz="quarter" idx="11"/>
          </p:nvPr>
        </p:nvSpPr>
        <p:spPr/>
        <p:txBody>
          <a:bodyPr/>
          <a:lstStyle/>
          <a:p>
            <a:pPr>
              <a:defRPr/>
            </a:pPr>
            <a:r>
              <a:rPr lang="en-US" altLang="zh-TW" smtClean="0"/>
              <a:t>/67</a:t>
            </a:r>
            <a:endParaRPr lang="en-US" altLang="zh-TW"/>
          </a:p>
        </p:txBody>
      </p:sp>
      <p:sp>
        <p:nvSpPr>
          <p:cNvPr id="6" name="投影片編號版面配置區 5"/>
          <p:cNvSpPr>
            <a:spLocks noGrp="1"/>
          </p:cNvSpPr>
          <p:nvPr>
            <p:ph type="sldNum" sz="quarter" idx="12"/>
          </p:nvPr>
        </p:nvSpPr>
        <p:spPr/>
        <p:txBody>
          <a:bodyPr/>
          <a:lstStyle/>
          <a:p>
            <a:pPr>
              <a:defRPr/>
            </a:pPr>
            <a:fld id="{6B26F505-1749-433A-A1CA-29E13A1CD433}" type="slidenum">
              <a:rPr lang="en-US" altLang="zh-TW"/>
              <a:pPr>
                <a:defRPr/>
              </a:pPr>
              <a:t>41</a:t>
            </a:fld>
            <a:endParaRPr lang="en-US" altLang="zh-TW"/>
          </a:p>
        </p:txBody>
      </p:sp>
      <p:sp>
        <p:nvSpPr>
          <p:cNvPr id="44037" name="Rectangle 2"/>
          <p:cNvSpPr>
            <a:spLocks noGrp="1" noChangeArrowheads="1"/>
          </p:cNvSpPr>
          <p:nvPr>
            <p:ph type="title"/>
          </p:nvPr>
        </p:nvSpPr>
        <p:spPr/>
        <p:txBody>
          <a:bodyPr/>
          <a:lstStyle/>
          <a:p>
            <a:pPr eaLnBrk="1" hangingPunct="1"/>
            <a:r>
              <a:rPr lang="en-US" altLang="zh-TW" smtClean="0"/>
              <a:t>Operating-System Operations</a:t>
            </a:r>
          </a:p>
        </p:txBody>
      </p:sp>
      <p:sp>
        <p:nvSpPr>
          <p:cNvPr id="44038" name="Rectangle 3"/>
          <p:cNvSpPr>
            <a:spLocks noGrp="1" noChangeArrowheads="1"/>
          </p:cNvSpPr>
          <p:nvPr>
            <p:ph type="body" idx="1"/>
          </p:nvPr>
        </p:nvSpPr>
        <p:spPr>
          <a:xfrm>
            <a:off x="0" y="908050"/>
            <a:ext cx="9144000" cy="5473700"/>
          </a:xfrm>
        </p:spPr>
        <p:txBody>
          <a:bodyPr/>
          <a:lstStyle/>
          <a:p>
            <a:pPr eaLnBrk="1" hangingPunct="1">
              <a:lnSpc>
                <a:spcPct val="90000"/>
              </a:lnSpc>
            </a:pPr>
            <a:r>
              <a:rPr lang="en-US" altLang="zh-TW" sz="2800"/>
              <a:t>Interrupt driven by hardware</a:t>
            </a:r>
          </a:p>
          <a:p>
            <a:pPr eaLnBrk="1" hangingPunct="1">
              <a:lnSpc>
                <a:spcPct val="90000"/>
              </a:lnSpc>
            </a:pPr>
            <a:r>
              <a:rPr lang="en-US" altLang="zh-TW" sz="2800"/>
              <a:t>Software error or request creates </a:t>
            </a:r>
            <a:r>
              <a:rPr lang="en-US" altLang="zh-TW" sz="2800" b="1"/>
              <a:t>exception</a:t>
            </a:r>
            <a:r>
              <a:rPr lang="en-US" altLang="zh-TW" sz="2800"/>
              <a:t> or </a:t>
            </a:r>
            <a:r>
              <a:rPr lang="en-US" altLang="zh-TW" sz="2800" b="1"/>
              <a:t>trap</a:t>
            </a:r>
          </a:p>
          <a:p>
            <a:pPr lvl="1" eaLnBrk="1" hangingPunct="1">
              <a:lnSpc>
                <a:spcPct val="90000"/>
              </a:lnSpc>
            </a:pPr>
            <a:r>
              <a:rPr lang="en-US" altLang="zh-TW" sz="2400"/>
              <a:t>Division by zero, request for operating system service</a:t>
            </a:r>
          </a:p>
          <a:p>
            <a:pPr eaLnBrk="1" hangingPunct="1">
              <a:lnSpc>
                <a:spcPct val="90000"/>
              </a:lnSpc>
            </a:pPr>
            <a:r>
              <a:rPr lang="en-US" altLang="zh-TW" sz="2800"/>
              <a:t>Other process problems include infinite loop, processes modifying each other or the OS</a:t>
            </a:r>
          </a:p>
          <a:p>
            <a:pPr eaLnBrk="1" hangingPunct="1">
              <a:lnSpc>
                <a:spcPct val="90000"/>
              </a:lnSpc>
            </a:pPr>
            <a:r>
              <a:rPr lang="en-US" altLang="zh-TW" sz="2800" b="1"/>
              <a:t>Dual-mode</a:t>
            </a:r>
            <a:r>
              <a:rPr lang="en-US" altLang="zh-TW" sz="2800"/>
              <a:t> operation allows OS to protect itself and other system components</a:t>
            </a:r>
          </a:p>
          <a:p>
            <a:pPr lvl="1" eaLnBrk="1" hangingPunct="1">
              <a:lnSpc>
                <a:spcPct val="90000"/>
              </a:lnSpc>
            </a:pPr>
            <a:r>
              <a:rPr lang="en-US" altLang="zh-TW" sz="2400" b="1"/>
              <a:t>User mode</a:t>
            </a:r>
            <a:r>
              <a:rPr lang="en-US" altLang="zh-TW" sz="2400"/>
              <a:t> and </a:t>
            </a:r>
            <a:r>
              <a:rPr lang="en-US" altLang="zh-TW" sz="2400" b="1"/>
              <a:t>kernel mode</a:t>
            </a:r>
            <a:r>
              <a:rPr lang="en-US" altLang="zh-TW" sz="2400"/>
              <a:t> </a:t>
            </a:r>
          </a:p>
          <a:p>
            <a:pPr lvl="1" eaLnBrk="1" hangingPunct="1">
              <a:lnSpc>
                <a:spcPct val="90000"/>
              </a:lnSpc>
            </a:pPr>
            <a:r>
              <a:rPr lang="en-US" altLang="zh-TW" sz="2400" b="1"/>
              <a:t>Mode bit</a:t>
            </a:r>
            <a:r>
              <a:rPr lang="en-US" altLang="zh-TW" sz="2400"/>
              <a:t> provided by hardware</a:t>
            </a:r>
          </a:p>
          <a:p>
            <a:pPr lvl="2" eaLnBrk="1" hangingPunct="1">
              <a:lnSpc>
                <a:spcPct val="90000"/>
              </a:lnSpc>
            </a:pPr>
            <a:r>
              <a:rPr lang="en-US" altLang="zh-TW" sz="2000"/>
              <a:t>Provides ability to distinguish when system is running user code or kernel code</a:t>
            </a:r>
          </a:p>
          <a:p>
            <a:pPr lvl="2" eaLnBrk="1" hangingPunct="1">
              <a:lnSpc>
                <a:spcPct val="90000"/>
              </a:lnSpc>
            </a:pPr>
            <a:r>
              <a:rPr lang="en-US" altLang="zh-TW" sz="2000"/>
              <a:t>Some instructions designated as </a:t>
            </a:r>
            <a:r>
              <a:rPr lang="en-US" altLang="zh-TW" sz="2000" b="1"/>
              <a:t>privileged</a:t>
            </a:r>
            <a:r>
              <a:rPr lang="en-US" altLang="zh-TW" sz="2000"/>
              <a:t>, only executable in kernel mode</a:t>
            </a:r>
          </a:p>
          <a:p>
            <a:pPr lvl="2" eaLnBrk="1" hangingPunct="1">
              <a:lnSpc>
                <a:spcPct val="90000"/>
              </a:lnSpc>
            </a:pPr>
            <a:r>
              <a:rPr lang="en-US" altLang="zh-TW" sz="2000"/>
              <a:t>System call changes mode to kernel, return from call resets it to user</a:t>
            </a:r>
          </a:p>
        </p:txBody>
      </p:sp>
    </p:spTree>
  </p:cSld>
  <p:clrMapOvr>
    <a:masterClrMapping/>
  </p:clrMapOvr>
  <p:transition spd="slow">
    <p:wip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頁尾版面配置區 4"/>
          <p:cNvSpPr>
            <a:spLocks noGrp="1"/>
          </p:cNvSpPr>
          <p:nvPr>
            <p:ph type="ftr" sz="quarter" idx="11"/>
          </p:nvPr>
        </p:nvSpPr>
        <p:spPr/>
        <p:txBody>
          <a:bodyPr/>
          <a:lstStyle/>
          <a:p>
            <a:pPr>
              <a:defRPr/>
            </a:pPr>
            <a:r>
              <a:rPr lang="en-US" altLang="zh-TW" smtClean="0"/>
              <a:t>/67</a:t>
            </a:r>
            <a:endParaRPr lang="en-US" altLang="zh-TW"/>
          </a:p>
        </p:txBody>
      </p:sp>
      <p:sp>
        <p:nvSpPr>
          <p:cNvPr id="7" name="投影片編號版面配置區 5"/>
          <p:cNvSpPr>
            <a:spLocks noGrp="1"/>
          </p:cNvSpPr>
          <p:nvPr>
            <p:ph type="sldNum" sz="quarter" idx="12"/>
          </p:nvPr>
        </p:nvSpPr>
        <p:spPr/>
        <p:txBody>
          <a:bodyPr/>
          <a:lstStyle/>
          <a:p>
            <a:pPr>
              <a:defRPr/>
            </a:pPr>
            <a:fld id="{D55B46E8-ADA2-4637-A0B0-C44D54777A5D}" type="slidenum">
              <a:rPr lang="en-US" altLang="zh-TW"/>
              <a:pPr>
                <a:defRPr/>
              </a:pPr>
              <a:t>42</a:t>
            </a:fld>
            <a:endParaRPr lang="en-US" altLang="zh-TW"/>
          </a:p>
        </p:txBody>
      </p:sp>
      <p:sp>
        <p:nvSpPr>
          <p:cNvPr id="45061" name="Rectangle 2"/>
          <p:cNvSpPr>
            <a:spLocks noGrp="1" noChangeArrowheads="1"/>
          </p:cNvSpPr>
          <p:nvPr>
            <p:ph type="title"/>
          </p:nvPr>
        </p:nvSpPr>
        <p:spPr/>
        <p:txBody>
          <a:bodyPr/>
          <a:lstStyle/>
          <a:p>
            <a:pPr eaLnBrk="1" hangingPunct="1"/>
            <a:r>
              <a:rPr lang="en-US" altLang="zh-TW" smtClean="0"/>
              <a:t>Transition </a:t>
            </a:r>
            <a:br>
              <a:rPr lang="en-US" altLang="zh-TW" smtClean="0"/>
            </a:br>
            <a:r>
              <a:rPr lang="en-US" altLang="zh-TW" smtClean="0"/>
              <a:t>from User to Kernel Mode</a:t>
            </a:r>
          </a:p>
        </p:txBody>
      </p:sp>
      <p:sp>
        <p:nvSpPr>
          <p:cNvPr id="45062" name="Rectangle 3"/>
          <p:cNvSpPr>
            <a:spLocks noGrp="1" noChangeArrowheads="1"/>
          </p:cNvSpPr>
          <p:nvPr>
            <p:ph type="body" idx="1"/>
          </p:nvPr>
        </p:nvSpPr>
        <p:spPr>
          <a:xfrm>
            <a:off x="250825" y="1412877"/>
            <a:ext cx="8497888" cy="2303463"/>
          </a:xfrm>
        </p:spPr>
        <p:txBody>
          <a:bodyPr/>
          <a:lstStyle/>
          <a:p>
            <a:pPr eaLnBrk="1" hangingPunct="1"/>
            <a:r>
              <a:rPr lang="en-US" altLang="zh-TW" sz="2400"/>
              <a:t>Timer to prevent infinite loop / process hogging resources</a:t>
            </a:r>
          </a:p>
          <a:p>
            <a:pPr lvl="1" eaLnBrk="1" hangingPunct="1"/>
            <a:r>
              <a:rPr lang="en-US" altLang="zh-TW" sz="2000"/>
              <a:t>Set interrupt after specific period</a:t>
            </a:r>
          </a:p>
          <a:p>
            <a:pPr lvl="1" eaLnBrk="1" hangingPunct="1"/>
            <a:r>
              <a:rPr lang="en-US" altLang="zh-TW" sz="2000"/>
              <a:t>Operating system decrements counter</a:t>
            </a:r>
          </a:p>
          <a:p>
            <a:pPr lvl="1" eaLnBrk="1" hangingPunct="1"/>
            <a:r>
              <a:rPr lang="en-US" altLang="zh-TW" sz="2000"/>
              <a:t>When counter zero generates an interrupt</a:t>
            </a:r>
          </a:p>
          <a:p>
            <a:pPr lvl="1" eaLnBrk="1" hangingPunct="1"/>
            <a:r>
              <a:rPr lang="en-US" altLang="zh-TW" sz="2000"/>
              <a:t>Set up before scheduling process to regain control or terminate program that exceeds allotted time</a:t>
            </a:r>
          </a:p>
        </p:txBody>
      </p:sp>
      <p:pic>
        <p:nvPicPr>
          <p:cNvPr id="45063" name="Picture 4"/>
          <p:cNvPicPr>
            <a:picLocks noChangeAspect="1" noChangeArrowheads="1"/>
          </p:cNvPicPr>
          <p:nvPr/>
        </p:nvPicPr>
        <p:blipFill>
          <a:blip r:embed="rId3">
            <a:extLst>
              <a:ext uri="{28A0092B-C50C-407E-A947-70E740481C1C}">
                <a14:useLocalDpi xmlns:a14="http://schemas.microsoft.com/office/drawing/2010/main" val="0"/>
              </a:ext>
            </a:extLst>
          </a:blip>
          <a:srcRect l="417" t="30278" r="417" b="30000"/>
          <a:stretch>
            <a:fillRect/>
          </a:stretch>
        </p:blipFill>
        <p:spPr bwMode="auto">
          <a:xfrm>
            <a:off x="250825" y="3789363"/>
            <a:ext cx="8642350" cy="2595562"/>
          </a:xfrm>
          <a:prstGeom prst="rect">
            <a:avLst/>
          </a:prstGeom>
          <a:noFill/>
          <a:ln w="38100" cmpd="dbl">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slow">
    <p:wip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頁尾版面配置區 4"/>
          <p:cNvSpPr>
            <a:spLocks noGrp="1"/>
          </p:cNvSpPr>
          <p:nvPr>
            <p:ph type="ftr" sz="quarter" idx="11"/>
          </p:nvPr>
        </p:nvSpPr>
        <p:spPr/>
        <p:txBody>
          <a:bodyPr/>
          <a:lstStyle/>
          <a:p>
            <a:pPr>
              <a:defRPr/>
            </a:pPr>
            <a:r>
              <a:rPr lang="en-US" altLang="zh-TW" smtClean="0"/>
              <a:t>/67</a:t>
            </a:r>
            <a:endParaRPr lang="en-US" altLang="zh-TW"/>
          </a:p>
        </p:txBody>
      </p:sp>
      <p:sp>
        <p:nvSpPr>
          <p:cNvPr id="6" name="投影片編號版面配置區 5"/>
          <p:cNvSpPr>
            <a:spLocks noGrp="1"/>
          </p:cNvSpPr>
          <p:nvPr>
            <p:ph type="sldNum" sz="quarter" idx="12"/>
          </p:nvPr>
        </p:nvSpPr>
        <p:spPr/>
        <p:txBody>
          <a:bodyPr/>
          <a:lstStyle/>
          <a:p>
            <a:pPr>
              <a:defRPr/>
            </a:pPr>
            <a:fld id="{ECE7EB1B-70A6-4B6B-81A1-E6C52BE42A37}" type="slidenum">
              <a:rPr lang="en-US" altLang="zh-TW"/>
              <a:pPr>
                <a:defRPr/>
              </a:pPr>
              <a:t>43</a:t>
            </a:fld>
            <a:endParaRPr lang="en-US" altLang="zh-TW"/>
          </a:p>
        </p:txBody>
      </p:sp>
      <p:sp>
        <p:nvSpPr>
          <p:cNvPr id="46085" name="Rectangle 2"/>
          <p:cNvSpPr>
            <a:spLocks noGrp="1" noChangeArrowheads="1"/>
          </p:cNvSpPr>
          <p:nvPr>
            <p:ph type="title"/>
          </p:nvPr>
        </p:nvSpPr>
        <p:spPr/>
        <p:txBody>
          <a:bodyPr/>
          <a:lstStyle/>
          <a:p>
            <a:pPr eaLnBrk="1" hangingPunct="1"/>
            <a:r>
              <a:rPr lang="en-US" altLang="zh-TW" smtClean="0"/>
              <a:t>Chapter 1: Introduction</a:t>
            </a:r>
          </a:p>
        </p:txBody>
      </p:sp>
      <p:sp>
        <p:nvSpPr>
          <p:cNvPr id="6150" name="Rectangle 3"/>
          <p:cNvSpPr>
            <a:spLocks noGrp="1" noChangeArrowheads="1"/>
          </p:cNvSpPr>
          <p:nvPr>
            <p:ph type="body" idx="1"/>
          </p:nvPr>
        </p:nvSpPr>
        <p:spPr>
          <a:xfrm>
            <a:off x="2195513" y="1052515"/>
            <a:ext cx="4895850" cy="5329237"/>
          </a:xfrm>
        </p:spPr>
        <p:txBody>
          <a:bodyPr/>
          <a:lstStyle/>
          <a:p>
            <a:pPr eaLnBrk="1" hangingPunct="1">
              <a:defRPr/>
            </a:pPr>
            <a:r>
              <a:rPr lang="en-US" altLang="zh-TW" sz="2200" dirty="0">
                <a:solidFill>
                  <a:schemeClr val="bg1">
                    <a:lumMod val="50000"/>
                  </a:schemeClr>
                </a:solidFill>
              </a:rPr>
              <a:t>What Operating Systems Do</a:t>
            </a:r>
          </a:p>
          <a:p>
            <a:pPr eaLnBrk="1" hangingPunct="1">
              <a:defRPr/>
            </a:pPr>
            <a:r>
              <a:rPr lang="en-US" altLang="zh-TW" sz="2200" dirty="0">
                <a:solidFill>
                  <a:schemeClr val="bg1">
                    <a:lumMod val="50000"/>
                  </a:schemeClr>
                </a:solidFill>
              </a:rPr>
              <a:t>Computer-System Organization</a:t>
            </a:r>
          </a:p>
          <a:p>
            <a:pPr eaLnBrk="1" hangingPunct="1">
              <a:defRPr/>
            </a:pPr>
            <a:r>
              <a:rPr lang="en-US" altLang="zh-TW" sz="2200" dirty="0">
                <a:solidFill>
                  <a:schemeClr val="bg1">
                    <a:lumMod val="50000"/>
                  </a:schemeClr>
                </a:solidFill>
              </a:rPr>
              <a:t>Computer-System Architecture</a:t>
            </a:r>
          </a:p>
          <a:p>
            <a:pPr eaLnBrk="1" hangingPunct="1">
              <a:defRPr/>
            </a:pPr>
            <a:r>
              <a:rPr lang="en-US" altLang="zh-TW" sz="2200" dirty="0">
                <a:solidFill>
                  <a:schemeClr val="bg1">
                    <a:lumMod val="50000"/>
                  </a:schemeClr>
                </a:solidFill>
              </a:rPr>
              <a:t>Operating-System Structure</a:t>
            </a:r>
          </a:p>
          <a:p>
            <a:pPr eaLnBrk="1" hangingPunct="1">
              <a:defRPr/>
            </a:pPr>
            <a:r>
              <a:rPr lang="en-US" altLang="zh-TW" sz="2200" dirty="0">
                <a:solidFill>
                  <a:schemeClr val="bg1">
                    <a:lumMod val="50000"/>
                  </a:schemeClr>
                </a:solidFill>
              </a:rPr>
              <a:t>Operating-System Operations</a:t>
            </a:r>
          </a:p>
          <a:p>
            <a:pPr eaLnBrk="1" hangingPunct="1">
              <a:defRPr/>
            </a:pPr>
            <a:r>
              <a:rPr lang="en-US" altLang="zh-TW" sz="2200" dirty="0"/>
              <a:t>Process Management</a:t>
            </a:r>
          </a:p>
          <a:p>
            <a:pPr eaLnBrk="1" hangingPunct="1">
              <a:defRPr/>
            </a:pPr>
            <a:r>
              <a:rPr lang="en-US" altLang="zh-TW" sz="2200" dirty="0">
                <a:solidFill>
                  <a:schemeClr val="bg1">
                    <a:lumMod val="50000"/>
                  </a:schemeClr>
                </a:solidFill>
              </a:rPr>
              <a:t>Memory Management</a:t>
            </a:r>
          </a:p>
          <a:p>
            <a:pPr eaLnBrk="1" hangingPunct="1">
              <a:defRPr/>
            </a:pPr>
            <a:r>
              <a:rPr lang="en-US" altLang="zh-TW" sz="2200" dirty="0">
                <a:solidFill>
                  <a:schemeClr val="bg1">
                    <a:lumMod val="50000"/>
                  </a:schemeClr>
                </a:solidFill>
              </a:rPr>
              <a:t>Storage Management</a:t>
            </a:r>
          </a:p>
          <a:p>
            <a:pPr eaLnBrk="1" hangingPunct="1">
              <a:defRPr/>
            </a:pPr>
            <a:r>
              <a:rPr lang="en-US" altLang="zh-TW" sz="2200" dirty="0">
                <a:solidFill>
                  <a:schemeClr val="bg1">
                    <a:lumMod val="50000"/>
                  </a:schemeClr>
                </a:solidFill>
              </a:rPr>
              <a:t>Protection and Security</a:t>
            </a:r>
          </a:p>
          <a:p>
            <a:pPr eaLnBrk="1" hangingPunct="1"/>
            <a:r>
              <a:rPr lang="en-US" altLang="zh-TW" sz="2200" dirty="0">
                <a:solidFill>
                  <a:schemeClr val="bg1">
                    <a:lumMod val="50000"/>
                  </a:schemeClr>
                </a:solidFill>
              </a:rPr>
              <a:t>Kernel Data Structure</a:t>
            </a:r>
          </a:p>
          <a:p>
            <a:pPr eaLnBrk="1" hangingPunct="1">
              <a:defRPr/>
            </a:pPr>
            <a:r>
              <a:rPr lang="en-US" altLang="zh-TW" sz="2200" dirty="0">
                <a:solidFill>
                  <a:schemeClr val="bg1">
                    <a:lumMod val="50000"/>
                  </a:schemeClr>
                </a:solidFill>
              </a:rPr>
              <a:t>Computing Environments</a:t>
            </a:r>
          </a:p>
          <a:p>
            <a:pPr eaLnBrk="1" hangingPunct="1">
              <a:defRPr/>
            </a:pPr>
            <a:r>
              <a:rPr lang="en-US" altLang="zh-TW" sz="2200" dirty="0">
                <a:solidFill>
                  <a:schemeClr val="bg1">
                    <a:lumMod val="50000"/>
                  </a:schemeClr>
                </a:solidFill>
              </a:rPr>
              <a:t>Open-Source Operating Systems</a:t>
            </a:r>
          </a:p>
        </p:txBody>
      </p:sp>
    </p:spTree>
  </p:cSld>
  <p:clrMapOvr>
    <a:masterClrMapping/>
  </p:clrMapOvr>
  <p:transition spd="slow">
    <p:wipe/>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頁尾版面配置區 4"/>
          <p:cNvSpPr>
            <a:spLocks noGrp="1"/>
          </p:cNvSpPr>
          <p:nvPr>
            <p:ph type="ftr" sz="quarter" idx="11"/>
          </p:nvPr>
        </p:nvSpPr>
        <p:spPr/>
        <p:txBody>
          <a:bodyPr/>
          <a:lstStyle/>
          <a:p>
            <a:pPr>
              <a:defRPr/>
            </a:pPr>
            <a:r>
              <a:rPr lang="en-US" altLang="zh-TW" smtClean="0"/>
              <a:t>/67</a:t>
            </a:r>
            <a:endParaRPr lang="en-US" altLang="zh-TW"/>
          </a:p>
        </p:txBody>
      </p:sp>
      <p:sp>
        <p:nvSpPr>
          <p:cNvPr id="6" name="投影片編號版面配置區 5"/>
          <p:cNvSpPr>
            <a:spLocks noGrp="1"/>
          </p:cNvSpPr>
          <p:nvPr>
            <p:ph type="sldNum" sz="quarter" idx="12"/>
          </p:nvPr>
        </p:nvSpPr>
        <p:spPr/>
        <p:txBody>
          <a:bodyPr/>
          <a:lstStyle/>
          <a:p>
            <a:pPr>
              <a:defRPr/>
            </a:pPr>
            <a:fld id="{22E2D845-B134-4A46-B876-55E2A3A4D9A1}" type="slidenum">
              <a:rPr lang="en-US" altLang="zh-TW"/>
              <a:pPr>
                <a:defRPr/>
              </a:pPr>
              <a:t>44</a:t>
            </a:fld>
            <a:endParaRPr lang="en-US" altLang="zh-TW"/>
          </a:p>
        </p:txBody>
      </p:sp>
      <p:sp>
        <p:nvSpPr>
          <p:cNvPr id="47109" name="Rectangle 2"/>
          <p:cNvSpPr>
            <a:spLocks noGrp="1" noChangeArrowheads="1"/>
          </p:cNvSpPr>
          <p:nvPr>
            <p:ph type="title"/>
          </p:nvPr>
        </p:nvSpPr>
        <p:spPr/>
        <p:txBody>
          <a:bodyPr/>
          <a:lstStyle/>
          <a:p>
            <a:pPr eaLnBrk="1" hangingPunct="1"/>
            <a:r>
              <a:rPr lang="en-US" altLang="zh-TW" smtClean="0"/>
              <a:t>Process Management</a:t>
            </a:r>
          </a:p>
        </p:txBody>
      </p:sp>
      <p:sp>
        <p:nvSpPr>
          <p:cNvPr id="47110" name="Rectangle 3"/>
          <p:cNvSpPr>
            <a:spLocks noGrp="1" noChangeArrowheads="1"/>
          </p:cNvSpPr>
          <p:nvPr>
            <p:ph type="body" idx="1"/>
          </p:nvPr>
        </p:nvSpPr>
        <p:spPr>
          <a:xfrm>
            <a:off x="0" y="1065213"/>
            <a:ext cx="9144000" cy="4483100"/>
          </a:xfrm>
        </p:spPr>
        <p:txBody>
          <a:bodyPr/>
          <a:lstStyle/>
          <a:p>
            <a:pPr eaLnBrk="1" hangingPunct="1">
              <a:lnSpc>
                <a:spcPct val="90000"/>
              </a:lnSpc>
            </a:pPr>
            <a:r>
              <a:rPr lang="en-US" altLang="zh-TW" sz="2400"/>
              <a:t>A process is a program in execution. It is a unit of work within the system. </a:t>
            </a:r>
          </a:p>
          <a:p>
            <a:pPr eaLnBrk="1" hangingPunct="1">
              <a:lnSpc>
                <a:spcPct val="90000"/>
              </a:lnSpc>
            </a:pPr>
            <a:r>
              <a:rPr lang="en-US" altLang="zh-TW" sz="2400"/>
              <a:t>Program is a </a:t>
            </a:r>
            <a:r>
              <a:rPr lang="en-US" altLang="zh-TW" sz="2400" i="1">
                <a:solidFill>
                  <a:srgbClr val="FF3300"/>
                </a:solidFill>
              </a:rPr>
              <a:t>passive entity</a:t>
            </a:r>
            <a:r>
              <a:rPr lang="en-US" altLang="zh-TW" sz="2400"/>
              <a:t>, process is an </a:t>
            </a:r>
            <a:r>
              <a:rPr lang="en-US" altLang="zh-TW" sz="2400" i="1">
                <a:solidFill>
                  <a:srgbClr val="FF3300"/>
                </a:solidFill>
              </a:rPr>
              <a:t>active entity</a:t>
            </a:r>
            <a:r>
              <a:rPr lang="en-US" altLang="zh-TW" sz="2400"/>
              <a:t>.</a:t>
            </a:r>
          </a:p>
          <a:p>
            <a:pPr eaLnBrk="1" hangingPunct="1">
              <a:lnSpc>
                <a:spcPct val="90000"/>
              </a:lnSpc>
            </a:pPr>
            <a:r>
              <a:rPr lang="en-US" altLang="zh-TW" sz="2400"/>
              <a:t>Process needs resources to accomplish its task</a:t>
            </a:r>
          </a:p>
          <a:p>
            <a:pPr lvl="1" eaLnBrk="1" hangingPunct="1">
              <a:lnSpc>
                <a:spcPct val="90000"/>
              </a:lnSpc>
            </a:pPr>
            <a:r>
              <a:rPr lang="en-US" altLang="zh-TW" sz="2000"/>
              <a:t>CPU, memory, I/O, files</a:t>
            </a:r>
          </a:p>
          <a:p>
            <a:pPr lvl="1" eaLnBrk="1" hangingPunct="1">
              <a:lnSpc>
                <a:spcPct val="90000"/>
              </a:lnSpc>
            </a:pPr>
            <a:r>
              <a:rPr lang="en-US" altLang="zh-TW" sz="2000"/>
              <a:t>Initialization data</a:t>
            </a:r>
          </a:p>
          <a:p>
            <a:pPr eaLnBrk="1" hangingPunct="1">
              <a:lnSpc>
                <a:spcPct val="90000"/>
              </a:lnSpc>
            </a:pPr>
            <a:r>
              <a:rPr lang="en-US" altLang="zh-TW" sz="2400"/>
              <a:t>Process termination requires reclaim of any reusable resources</a:t>
            </a:r>
          </a:p>
          <a:p>
            <a:pPr eaLnBrk="1" hangingPunct="1">
              <a:lnSpc>
                <a:spcPct val="90000"/>
              </a:lnSpc>
            </a:pPr>
            <a:r>
              <a:rPr lang="en-US" altLang="zh-TW" sz="2400"/>
              <a:t>Single-threaded process has one </a:t>
            </a:r>
            <a:r>
              <a:rPr lang="en-US" altLang="zh-TW" sz="2400" b="1"/>
              <a:t>program counter</a:t>
            </a:r>
            <a:r>
              <a:rPr lang="en-US" altLang="zh-TW" sz="2400"/>
              <a:t> specifying location of next instruction to execute</a:t>
            </a:r>
          </a:p>
          <a:p>
            <a:pPr lvl="1" eaLnBrk="1" hangingPunct="1">
              <a:lnSpc>
                <a:spcPct val="90000"/>
              </a:lnSpc>
            </a:pPr>
            <a:r>
              <a:rPr lang="en-US" altLang="zh-TW" sz="2000"/>
              <a:t>Process executes instructions sequentially, one at a time, until completion</a:t>
            </a:r>
          </a:p>
          <a:p>
            <a:pPr eaLnBrk="1" hangingPunct="1">
              <a:lnSpc>
                <a:spcPct val="90000"/>
              </a:lnSpc>
            </a:pPr>
            <a:r>
              <a:rPr lang="en-US" altLang="zh-TW" sz="2400"/>
              <a:t>Multi-threaded process has one program counter per thread</a:t>
            </a:r>
          </a:p>
          <a:p>
            <a:pPr eaLnBrk="1" hangingPunct="1">
              <a:lnSpc>
                <a:spcPct val="90000"/>
              </a:lnSpc>
            </a:pPr>
            <a:r>
              <a:rPr lang="en-US" altLang="zh-TW" sz="2400"/>
              <a:t>Typically system has many processes, some user, some operating system running concurrently on one or more CPUs</a:t>
            </a:r>
          </a:p>
          <a:p>
            <a:pPr lvl="1" eaLnBrk="1" hangingPunct="1">
              <a:lnSpc>
                <a:spcPct val="90000"/>
              </a:lnSpc>
            </a:pPr>
            <a:r>
              <a:rPr lang="en-US" altLang="zh-TW" sz="2000"/>
              <a:t>Concurrency by multiplexing the CPUs among the processes / threads</a:t>
            </a:r>
          </a:p>
        </p:txBody>
      </p:sp>
    </p:spTree>
  </p:cSld>
  <p:clrMapOvr>
    <a:masterClrMapping/>
  </p:clrMapOvr>
  <p:transition spd="slow">
    <p:wipe/>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頁尾版面配置區 4"/>
          <p:cNvSpPr>
            <a:spLocks noGrp="1"/>
          </p:cNvSpPr>
          <p:nvPr>
            <p:ph type="ftr" sz="quarter" idx="11"/>
          </p:nvPr>
        </p:nvSpPr>
        <p:spPr/>
        <p:txBody>
          <a:bodyPr/>
          <a:lstStyle/>
          <a:p>
            <a:pPr>
              <a:defRPr/>
            </a:pPr>
            <a:r>
              <a:rPr lang="en-US" altLang="zh-TW" smtClean="0"/>
              <a:t>/67</a:t>
            </a:r>
            <a:endParaRPr lang="en-US" altLang="zh-TW"/>
          </a:p>
        </p:txBody>
      </p:sp>
      <p:sp>
        <p:nvSpPr>
          <p:cNvPr id="6" name="投影片編號版面配置區 5"/>
          <p:cNvSpPr>
            <a:spLocks noGrp="1"/>
          </p:cNvSpPr>
          <p:nvPr>
            <p:ph type="sldNum" sz="quarter" idx="12"/>
          </p:nvPr>
        </p:nvSpPr>
        <p:spPr/>
        <p:txBody>
          <a:bodyPr/>
          <a:lstStyle/>
          <a:p>
            <a:pPr>
              <a:defRPr/>
            </a:pPr>
            <a:fld id="{44B59D6A-D535-4D16-AB74-DE00E379C53B}" type="slidenum">
              <a:rPr lang="en-US" altLang="zh-TW"/>
              <a:pPr>
                <a:defRPr/>
              </a:pPr>
              <a:t>45</a:t>
            </a:fld>
            <a:endParaRPr lang="en-US" altLang="zh-TW"/>
          </a:p>
        </p:txBody>
      </p:sp>
      <p:sp>
        <p:nvSpPr>
          <p:cNvPr id="48133" name="Rectangle 2"/>
          <p:cNvSpPr>
            <a:spLocks noGrp="1" noChangeArrowheads="1"/>
          </p:cNvSpPr>
          <p:nvPr>
            <p:ph type="title"/>
          </p:nvPr>
        </p:nvSpPr>
        <p:spPr/>
        <p:txBody>
          <a:bodyPr/>
          <a:lstStyle/>
          <a:p>
            <a:pPr eaLnBrk="1" hangingPunct="1"/>
            <a:r>
              <a:rPr lang="en-US" altLang="zh-TW" smtClean="0"/>
              <a:t>Process Management Activities</a:t>
            </a:r>
          </a:p>
        </p:txBody>
      </p:sp>
      <p:sp>
        <p:nvSpPr>
          <p:cNvPr id="48134" name="Rectangle 3"/>
          <p:cNvSpPr>
            <a:spLocks noGrp="1" noChangeArrowheads="1"/>
          </p:cNvSpPr>
          <p:nvPr>
            <p:ph type="body" idx="1"/>
          </p:nvPr>
        </p:nvSpPr>
        <p:spPr>
          <a:xfrm>
            <a:off x="323852" y="1484313"/>
            <a:ext cx="8569325" cy="4525962"/>
          </a:xfrm>
        </p:spPr>
        <p:txBody>
          <a:bodyPr/>
          <a:lstStyle/>
          <a:p>
            <a:pPr eaLnBrk="1" hangingPunct="1"/>
            <a:r>
              <a:rPr lang="en-US" altLang="zh-TW" sz="2800"/>
              <a:t>The operating system is responsible for the following activities in  connection with process management:</a:t>
            </a:r>
          </a:p>
          <a:p>
            <a:pPr lvl="1" eaLnBrk="1" hangingPunct="1"/>
            <a:r>
              <a:rPr lang="en-US" altLang="zh-TW" sz="2400"/>
              <a:t>Creating and deleting both user and system processes</a:t>
            </a:r>
          </a:p>
          <a:p>
            <a:pPr lvl="1" eaLnBrk="1" hangingPunct="1"/>
            <a:r>
              <a:rPr lang="en-US" altLang="zh-TW" sz="2400"/>
              <a:t>Suspending and resuming processes</a:t>
            </a:r>
          </a:p>
          <a:p>
            <a:pPr lvl="1" eaLnBrk="1" hangingPunct="1"/>
            <a:r>
              <a:rPr lang="en-US" altLang="zh-TW" sz="2400"/>
              <a:t>Providing mechanisms for process synchronization</a:t>
            </a:r>
          </a:p>
          <a:p>
            <a:pPr lvl="1" eaLnBrk="1" hangingPunct="1"/>
            <a:r>
              <a:rPr lang="en-US" altLang="zh-TW" sz="2400"/>
              <a:t>Providing mechanisms for process communication</a:t>
            </a:r>
          </a:p>
          <a:p>
            <a:pPr lvl="1" eaLnBrk="1" hangingPunct="1"/>
            <a:r>
              <a:rPr lang="en-US" altLang="zh-TW" sz="2400"/>
              <a:t>Providing mechanisms for deadlock handling</a:t>
            </a:r>
          </a:p>
        </p:txBody>
      </p:sp>
    </p:spTree>
  </p:cSld>
  <p:clrMapOvr>
    <a:masterClrMapping/>
  </p:clrMapOvr>
  <p:transition spd="slow">
    <p:wipe/>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頁尾版面配置區 4"/>
          <p:cNvSpPr>
            <a:spLocks noGrp="1"/>
          </p:cNvSpPr>
          <p:nvPr>
            <p:ph type="ftr" sz="quarter" idx="11"/>
          </p:nvPr>
        </p:nvSpPr>
        <p:spPr/>
        <p:txBody>
          <a:bodyPr/>
          <a:lstStyle/>
          <a:p>
            <a:pPr>
              <a:defRPr/>
            </a:pPr>
            <a:r>
              <a:rPr lang="en-US" altLang="zh-TW" smtClean="0"/>
              <a:t>/67</a:t>
            </a:r>
            <a:endParaRPr lang="en-US" altLang="zh-TW"/>
          </a:p>
        </p:txBody>
      </p:sp>
      <p:sp>
        <p:nvSpPr>
          <p:cNvPr id="6" name="投影片編號版面配置區 5"/>
          <p:cNvSpPr>
            <a:spLocks noGrp="1"/>
          </p:cNvSpPr>
          <p:nvPr>
            <p:ph type="sldNum" sz="quarter" idx="12"/>
          </p:nvPr>
        </p:nvSpPr>
        <p:spPr/>
        <p:txBody>
          <a:bodyPr/>
          <a:lstStyle/>
          <a:p>
            <a:pPr>
              <a:defRPr/>
            </a:pPr>
            <a:fld id="{E46DD8A7-EA32-4EA1-BF72-8FF96250E6DB}" type="slidenum">
              <a:rPr lang="en-US" altLang="zh-TW"/>
              <a:pPr>
                <a:defRPr/>
              </a:pPr>
              <a:t>46</a:t>
            </a:fld>
            <a:endParaRPr lang="en-US" altLang="zh-TW"/>
          </a:p>
        </p:txBody>
      </p:sp>
      <p:sp>
        <p:nvSpPr>
          <p:cNvPr id="49157" name="Rectangle 2"/>
          <p:cNvSpPr>
            <a:spLocks noGrp="1" noChangeArrowheads="1"/>
          </p:cNvSpPr>
          <p:nvPr>
            <p:ph type="title"/>
          </p:nvPr>
        </p:nvSpPr>
        <p:spPr/>
        <p:txBody>
          <a:bodyPr/>
          <a:lstStyle/>
          <a:p>
            <a:pPr eaLnBrk="1" hangingPunct="1"/>
            <a:r>
              <a:rPr lang="en-US" altLang="zh-TW" smtClean="0"/>
              <a:t>Chapter 1: Introduction</a:t>
            </a:r>
          </a:p>
        </p:txBody>
      </p:sp>
      <p:sp>
        <p:nvSpPr>
          <p:cNvPr id="6150" name="Rectangle 3"/>
          <p:cNvSpPr>
            <a:spLocks noGrp="1" noChangeArrowheads="1"/>
          </p:cNvSpPr>
          <p:nvPr>
            <p:ph type="body" idx="1"/>
          </p:nvPr>
        </p:nvSpPr>
        <p:spPr>
          <a:xfrm>
            <a:off x="2195513" y="1052515"/>
            <a:ext cx="4895850" cy="5329237"/>
          </a:xfrm>
        </p:spPr>
        <p:txBody>
          <a:bodyPr/>
          <a:lstStyle/>
          <a:p>
            <a:pPr eaLnBrk="1" hangingPunct="1">
              <a:defRPr/>
            </a:pPr>
            <a:r>
              <a:rPr lang="en-US" altLang="zh-TW" sz="2200" dirty="0">
                <a:solidFill>
                  <a:schemeClr val="bg1">
                    <a:lumMod val="50000"/>
                  </a:schemeClr>
                </a:solidFill>
              </a:rPr>
              <a:t>What Operating Systems Do</a:t>
            </a:r>
          </a:p>
          <a:p>
            <a:pPr eaLnBrk="1" hangingPunct="1">
              <a:defRPr/>
            </a:pPr>
            <a:r>
              <a:rPr lang="en-US" altLang="zh-TW" sz="2200" dirty="0">
                <a:solidFill>
                  <a:schemeClr val="bg1">
                    <a:lumMod val="50000"/>
                  </a:schemeClr>
                </a:solidFill>
              </a:rPr>
              <a:t>Computer-System Organization</a:t>
            </a:r>
          </a:p>
          <a:p>
            <a:pPr eaLnBrk="1" hangingPunct="1">
              <a:defRPr/>
            </a:pPr>
            <a:r>
              <a:rPr lang="en-US" altLang="zh-TW" sz="2200" dirty="0">
                <a:solidFill>
                  <a:schemeClr val="bg1">
                    <a:lumMod val="50000"/>
                  </a:schemeClr>
                </a:solidFill>
              </a:rPr>
              <a:t>Computer-System Architecture</a:t>
            </a:r>
          </a:p>
          <a:p>
            <a:pPr eaLnBrk="1" hangingPunct="1">
              <a:defRPr/>
            </a:pPr>
            <a:r>
              <a:rPr lang="en-US" altLang="zh-TW" sz="2200" dirty="0">
                <a:solidFill>
                  <a:schemeClr val="bg1">
                    <a:lumMod val="50000"/>
                  </a:schemeClr>
                </a:solidFill>
              </a:rPr>
              <a:t>Operating-System Structure</a:t>
            </a:r>
          </a:p>
          <a:p>
            <a:pPr eaLnBrk="1" hangingPunct="1">
              <a:defRPr/>
            </a:pPr>
            <a:r>
              <a:rPr lang="en-US" altLang="zh-TW" sz="2200" dirty="0">
                <a:solidFill>
                  <a:schemeClr val="bg1">
                    <a:lumMod val="50000"/>
                  </a:schemeClr>
                </a:solidFill>
              </a:rPr>
              <a:t>Operating-System Operations</a:t>
            </a:r>
          </a:p>
          <a:p>
            <a:pPr eaLnBrk="1" hangingPunct="1">
              <a:defRPr/>
            </a:pPr>
            <a:r>
              <a:rPr lang="en-US" altLang="zh-TW" sz="2200" dirty="0">
                <a:solidFill>
                  <a:schemeClr val="bg1">
                    <a:lumMod val="50000"/>
                  </a:schemeClr>
                </a:solidFill>
              </a:rPr>
              <a:t>Process Management</a:t>
            </a:r>
          </a:p>
          <a:p>
            <a:pPr eaLnBrk="1" hangingPunct="1">
              <a:defRPr/>
            </a:pPr>
            <a:r>
              <a:rPr lang="en-US" altLang="zh-TW" sz="2200" dirty="0"/>
              <a:t>Memory Management</a:t>
            </a:r>
          </a:p>
          <a:p>
            <a:pPr eaLnBrk="1" hangingPunct="1">
              <a:defRPr/>
            </a:pPr>
            <a:r>
              <a:rPr lang="en-US" altLang="zh-TW" sz="2200" dirty="0">
                <a:solidFill>
                  <a:schemeClr val="bg1">
                    <a:lumMod val="50000"/>
                  </a:schemeClr>
                </a:solidFill>
              </a:rPr>
              <a:t>Storage Management</a:t>
            </a:r>
          </a:p>
          <a:p>
            <a:pPr eaLnBrk="1" hangingPunct="1">
              <a:defRPr/>
            </a:pPr>
            <a:r>
              <a:rPr lang="en-US" altLang="zh-TW" sz="2200" dirty="0">
                <a:solidFill>
                  <a:schemeClr val="bg1">
                    <a:lumMod val="50000"/>
                  </a:schemeClr>
                </a:solidFill>
              </a:rPr>
              <a:t>Protection and Security</a:t>
            </a:r>
          </a:p>
          <a:p>
            <a:pPr eaLnBrk="1" hangingPunct="1"/>
            <a:r>
              <a:rPr lang="en-US" altLang="zh-TW" sz="2200" dirty="0">
                <a:solidFill>
                  <a:schemeClr val="bg1">
                    <a:lumMod val="50000"/>
                  </a:schemeClr>
                </a:solidFill>
              </a:rPr>
              <a:t>Kernel Data Structure</a:t>
            </a:r>
          </a:p>
          <a:p>
            <a:pPr eaLnBrk="1" hangingPunct="1">
              <a:defRPr/>
            </a:pPr>
            <a:r>
              <a:rPr lang="en-US" altLang="zh-TW" sz="2200" dirty="0">
                <a:solidFill>
                  <a:schemeClr val="bg1">
                    <a:lumMod val="50000"/>
                  </a:schemeClr>
                </a:solidFill>
              </a:rPr>
              <a:t>Computing Environments</a:t>
            </a:r>
          </a:p>
          <a:p>
            <a:pPr eaLnBrk="1" hangingPunct="1">
              <a:defRPr/>
            </a:pPr>
            <a:r>
              <a:rPr lang="en-US" altLang="zh-TW" sz="2200" dirty="0">
                <a:solidFill>
                  <a:schemeClr val="bg1">
                    <a:lumMod val="50000"/>
                  </a:schemeClr>
                </a:solidFill>
              </a:rPr>
              <a:t>Open-Source Operating Systems</a:t>
            </a:r>
          </a:p>
        </p:txBody>
      </p:sp>
    </p:spTree>
  </p:cSld>
  <p:clrMapOvr>
    <a:masterClrMapping/>
  </p:clrMapOvr>
  <p:transition spd="slow">
    <p:wipe/>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頁尾版面配置區 4"/>
          <p:cNvSpPr>
            <a:spLocks noGrp="1"/>
          </p:cNvSpPr>
          <p:nvPr>
            <p:ph type="ftr" sz="quarter" idx="11"/>
          </p:nvPr>
        </p:nvSpPr>
        <p:spPr/>
        <p:txBody>
          <a:bodyPr/>
          <a:lstStyle/>
          <a:p>
            <a:pPr>
              <a:defRPr/>
            </a:pPr>
            <a:r>
              <a:rPr lang="en-US" altLang="zh-TW" smtClean="0"/>
              <a:t>/67</a:t>
            </a:r>
            <a:endParaRPr lang="en-US" altLang="zh-TW"/>
          </a:p>
        </p:txBody>
      </p:sp>
      <p:sp>
        <p:nvSpPr>
          <p:cNvPr id="6" name="投影片編號版面配置區 5"/>
          <p:cNvSpPr>
            <a:spLocks noGrp="1"/>
          </p:cNvSpPr>
          <p:nvPr>
            <p:ph type="sldNum" sz="quarter" idx="12"/>
          </p:nvPr>
        </p:nvSpPr>
        <p:spPr/>
        <p:txBody>
          <a:bodyPr/>
          <a:lstStyle/>
          <a:p>
            <a:pPr>
              <a:defRPr/>
            </a:pPr>
            <a:fld id="{FCBA2178-C870-4C20-88EA-E3EE96B8CE03}" type="slidenum">
              <a:rPr lang="en-US" altLang="zh-TW"/>
              <a:pPr>
                <a:defRPr/>
              </a:pPr>
              <a:t>47</a:t>
            </a:fld>
            <a:endParaRPr lang="en-US" altLang="zh-TW"/>
          </a:p>
        </p:txBody>
      </p:sp>
      <p:sp>
        <p:nvSpPr>
          <p:cNvPr id="50181" name="Rectangle 2"/>
          <p:cNvSpPr>
            <a:spLocks noGrp="1" noChangeArrowheads="1"/>
          </p:cNvSpPr>
          <p:nvPr>
            <p:ph type="title"/>
          </p:nvPr>
        </p:nvSpPr>
        <p:spPr/>
        <p:txBody>
          <a:bodyPr/>
          <a:lstStyle/>
          <a:p>
            <a:pPr eaLnBrk="1" hangingPunct="1"/>
            <a:r>
              <a:rPr lang="en-US" altLang="zh-TW" smtClean="0"/>
              <a:t>Memory Management</a:t>
            </a:r>
          </a:p>
        </p:txBody>
      </p:sp>
      <p:sp>
        <p:nvSpPr>
          <p:cNvPr id="50182" name="Rectangle 3"/>
          <p:cNvSpPr>
            <a:spLocks noGrp="1" noChangeArrowheads="1"/>
          </p:cNvSpPr>
          <p:nvPr>
            <p:ph type="body" idx="1"/>
          </p:nvPr>
        </p:nvSpPr>
        <p:spPr>
          <a:xfrm>
            <a:off x="47627" y="1268415"/>
            <a:ext cx="8964613" cy="4968875"/>
          </a:xfrm>
        </p:spPr>
        <p:txBody>
          <a:bodyPr/>
          <a:lstStyle/>
          <a:p>
            <a:pPr eaLnBrk="1" hangingPunct="1"/>
            <a:r>
              <a:rPr lang="en-US" altLang="zh-TW" sz="2800"/>
              <a:t>All data in memory before and after processing</a:t>
            </a:r>
          </a:p>
          <a:p>
            <a:pPr eaLnBrk="1" hangingPunct="1"/>
            <a:r>
              <a:rPr lang="en-US" altLang="zh-TW" sz="2800"/>
              <a:t>All instructions in memory in order to execute</a:t>
            </a:r>
          </a:p>
          <a:p>
            <a:pPr eaLnBrk="1" hangingPunct="1"/>
            <a:r>
              <a:rPr lang="en-US" altLang="zh-TW" sz="2800"/>
              <a:t>Memory management determines what is in memory when</a:t>
            </a:r>
          </a:p>
          <a:p>
            <a:pPr lvl="1" eaLnBrk="1" hangingPunct="1"/>
            <a:r>
              <a:rPr lang="en-US" altLang="zh-TW" sz="2400"/>
              <a:t>Optimizing CPU utilization and computer response to users</a:t>
            </a:r>
          </a:p>
          <a:p>
            <a:pPr eaLnBrk="1" hangingPunct="1"/>
            <a:r>
              <a:rPr lang="en-US" altLang="zh-TW" sz="2800"/>
              <a:t>Memory management activities</a:t>
            </a:r>
          </a:p>
          <a:p>
            <a:pPr lvl="1" eaLnBrk="1" hangingPunct="1"/>
            <a:r>
              <a:rPr lang="en-US" altLang="zh-TW" sz="2400"/>
              <a:t>Keeping track of which parts of memory are currently being used and by whom</a:t>
            </a:r>
          </a:p>
          <a:p>
            <a:pPr lvl="1" eaLnBrk="1" hangingPunct="1"/>
            <a:r>
              <a:rPr lang="en-US" altLang="zh-TW" sz="2400"/>
              <a:t>Deciding which processes (or parts thereof) and data to move into and out of memory</a:t>
            </a:r>
          </a:p>
          <a:p>
            <a:pPr lvl="1" eaLnBrk="1" hangingPunct="1"/>
            <a:r>
              <a:rPr lang="en-US" altLang="zh-TW" sz="2400"/>
              <a:t>Allocating and deallocating memory space as needed</a:t>
            </a:r>
          </a:p>
        </p:txBody>
      </p:sp>
    </p:spTree>
  </p:cSld>
  <p:clrMapOvr>
    <a:masterClrMapping/>
  </p:clrMapOvr>
  <p:transition spd="slow">
    <p:wipe/>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頁尾版面配置區 4"/>
          <p:cNvSpPr>
            <a:spLocks noGrp="1"/>
          </p:cNvSpPr>
          <p:nvPr>
            <p:ph type="ftr" sz="quarter" idx="11"/>
          </p:nvPr>
        </p:nvSpPr>
        <p:spPr/>
        <p:txBody>
          <a:bodyPr/>
          <a:lstStyle/>
          <a:p>
            <a:pPr>
              <a:defRPr/>
            </a:pPr>
            <a:r>
              <a:rPr lang="en-US" altLang="zh-TW" smtClean="0"/>
              <a:t>/67</a:t>
            </a:r>
            <a:endParaRPr lang="en-US" altLang="zh-TW"/>
          </a:p>
        </p:txBody>
      </p:sp>
      <p:sp>
        <p:nvSpPr>
          <p:cNvPr id="6" name="投影片編號版面配置區 5"/>
          <p:cNvSpPr>
            <a:spLocks noGrp="1"/>
          </p:cNvSpPr>
          <p:nvPr>
            <p:ph type="sldNum" sz="quarter" idx="12"/>
          </p:nvPr>
        </p:nvSpPr>
        <p:spPr/>
        <p:txBody>
          <a:bodyPr/>
          <a:lstStyle/>
          <a:p>
            <a:pPr>
              <a:defRPr/>
            </a:pPr>
            <a:fld id="{A9F4DC27-A169-4119-A13B-68EA6DDACBFA}" type="slidenum">
              <a:rPr lang="en-US" altLang="zh-TW"/>
              <a:pPr>
                <a:defRPr/>
              </a:pPr>
              <a:t>48</a:t>
            </a:fld>
            <a:endParaRPr lang="en-US" altLang="zh-TW"/>
          </a:p>
        </p:txBody>
      </p:sp>
      <p:sp>
        <p:nvSpPr>
          <p:cNvPr id="51205" name="Rectangle 2"/>
          <p:cNvSpPr>
            <a:spLocks noGrp="1" noChangeArrowheads="1"/>
          </p:cNvSpPr>
          <p:nvPr>
            <p:ph type="title"/>
          </p:nvPr>
        </p:nvSpPr>
        <p:spPr/>
        <p:txBody>
          <a:bodyPr/>
          <a:lstStyle/>
          <a:p>
            <a:pPr eaLnBrk="1" hangingPunct="1"/>
            <a:r>
              <a:rPr lang="en-US" altLang="zh-TW" smtClean="0"/>
              <a:t>Chapter 1: Introduction</a:t>
            </a:r>
          </a:p>
        </p:txBody>
      </p:sp>
      <p:sp>
        <p:nvSpPr>
          <p:cNvPr id="6150" name="Rectangle 3"/>
          <p:cNvSpPr>
            <a:spLocks noGrp="1" noChangeArrowheads="1"/>
          </p:cNvSpPr>
          <p:nvPr>
            <p:ph type="body" idx="1"/>
          </p:nvPr>
        </p:nvSpPr>
        <p:spPr>
          <a:xfrm>
            <a:off x="2195513" y="1052515"/>
            <a:ext cx="4895850" cy="5329237"/>
          </a:xfrm>
        </p:spPr>
        <p:txBody>
          <a:bodyPr/>
          <a:lstStyle/>
          <a:p>
            <a:pPr eaLnBrk="1" hangingPunct="1">
              <a:defRPr/>
            </a:pPr>
            <a:r>
              <a:rPr lang="en-US" altLang="zh-TW" sz="2200" dirty="0">
                <a:solidFill>
                  <a:schemeClr val="bg1">
                    <a:lumMod val="50000"/>
                  </a:schemeClr>
                </a:solidFill>
              </a:rPr>
              <a:t>What Operating Systems Do</a:t>
            </a:r>
          </a:p>
          <a:p>
            <a:pPr eaLnBrk="1" hangingPunct="1">
              <a:defRPr/>
            </a:pPr>
            <a:r>
              <a:rPr lang="en-US" altLang="zh-TW" sz="2200" dirty="0">
                <a:solidFill>
                  <a:schemeClr val="bg1">
                    <a:lumMod val="50000"/>
                  </a:schemeClr>
                </a:solidFill>
              </a:rPr>
              <a:t>Computer-System Organization</a:t>
            </a:r>
          </a:p>
          <a:p>
            <a:pPr eaLnBrk="1" hangingPunct="1">
              <a:defRPr/>
            </a:pPr>
            <a:r>
              <a:rPr lang="en-US" altLang="zh-TW" sz="2200" dirty="0">
                <a:solidFill>
                  <a:schemeClr val="bg1">
                    <a:lumMod val="50000"/>
                  </a:schemeClr>
                </a:solidFill>
              </a:rPr>
              <a:t>Computer-System Architecture</a:t>
            </a:r>
          </a:p>
          <a:p>
            <a:pPr eaLnBrk="1" hangingPunct="1">
              <a:defRPr/>
            </a:pPr>
            <a:r>
              <a:rPr lang="en-US" altLang="zh-TW" sz="2200" dirty="0">
                <a:solidFill>
                  <a:schemeClr val="bg1">
                    <a:lumMod val="50000"/>
                  </a:schemeClr>
                </a:solidFill>
              </a:rPr>
              <a:t>Operating-System Structure</a:t>
            </a:r>
          </a:p>
          <a:p>
            <a:pPr eaLnBrk="1" hangingPunct="1">
              <a:defRPr/>
            </a:pPr>
            <a:r>
              <a:rPr lang="en-US" altLang="zh-TW" sz="2200" dirty="0">
                <a:solidFill>
                  <a:schemeClr val="bg1">
                    <a:lumMod val="50000"/>
                  </a:schemeClr>
                </a:solidFill>
              </a:rPr>
              <a:t>Operating-System Operations</a:t>
            </a:r>
          </a:p>
          <a:p>
            <a:pPr eaLnBrk="1" hangingPunct="1">
              <a:defRPr/>
            </a:pPr>
            <a:r>
              <a:rPr lang="en-US" altLang="zh-TW" sz="2200" dirty="0">
                <a:solidFill>
                  <a:schemeClr val="bg1">
                    <a:lumMod val="50000"/>
                  </a:schemeClr>
                </a:solidFill>
              </a:rPr>
              <a:t>Process Management</a:t>
            </a:r>
          </a:p>
          <a:p>
            <a:pPr eaLnBrk="1" hangingPunct="1">
              <a:defRPr/>
            </a:pPr>
            <a:r>
              <a:rPr lang="en-US" altLang="zh-TW" sz="2200" dirty="0">
                <a:solidFill>
                  <a:schemeClr val="bg1">
                    <a:lumMod val="50000"/>
                  </a:schemeClr>
                </a:solidFill>
              </a:rPr>
              <a:t>Memory Management</a:t>
            </a:r>
          </a:p>
          <a:p>
            <a:pPr eaLnBrk="1" hangingPunct="1">
              <a:defRPr/>
            </a:pPr>
            <a:r>
              <a:rPr lang="en-US" altLang="zh-TW" sz="2200" dirty="0"/>
              <a:t>Storage Management</a:t>
            </a:r>
          </a:p>
          <a:p>
            <a:pPr eaLnBrk="1" hangingPunct="1">
              <a:defRPr/>
            </a:pPr>
            <a:r>
              <a:rPr lang="en-US" altLang="zh-TW" sz="2200" dirty="0">
                <a:solidFill>
                  <a:schemeClr val="bg1">
                    <a:lumMod val="50000"/>
                  </a:schemeClr>
                </a:solidFill>
              </a:rPr>
              <a:t>Protection and Security</a:t>
            </a:r>
          </a:p>
          <a:p>
            <a:pPr eaLnBrk="1" hangingPunct="1"/>
            <a:r>
              <a:rPr lang="en-US" altLang="zh-TW" sz="2200" dirty="0">
                <a:solidFill>
                  <a:schemeClr val="bg1">
                    <a:lumMod val="50000"/>
                  </a:schemeClr>
                </a:solidFill>
              </a:rPr>
              <a:t>Kernel Data Structure</a:t>
            </a:r>
          </a:p>
          <a:p>
            <a:pPr eaLnBrk="1" hangingPunct="1">
              <a:defRPr/>
            </a:pPr>
            <a:r>
              <a:rPr lang="en-US" altLang="zh-TW" sz="2200" dirty="0">
                <a:solidFill>
                  <a:schemeClr val="bg1">
                    <a:lumMod val="50000"/>
                  </a:schemeClr>
                </a:solidFill>
              </a:rPr>
              <a:t>Computing Environments</a:t>
            </a:r>
          </a:p>
          <a:p>
            <a:pPr eaLnBrk="1" hangingPunct="1">
              <a:defRPr/>
            </a:pPr>
            <a:r>
              <a:rPr lang="en-US" altLang="zh-TW" sz="2200" dirty="0">
                <a:solidFill>
                  <a:schemeClr val="bg1">
                    <a:lumMod val="50000"/>
                  </a:schemeClr>
                </a:solidFill>
              </a:rPr>
              <a:t>Open-Source Operating Systems</a:t>
            </a:r>
          </a:p>
        </p:txBody>
      </p:sp>
    </p:spTree>
  </p:cSld>
  <p:clrMapOvr>
    <a:masterClrMapping/>
  </p:clrMapOvr>
  <p:transition spd="slow">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頁尾版面配置區 4"/>
          <p:cNvSpPr>
            <a:spLocks noGrp="1"/>
          </p:cNvSpPr>
          <p:nvPr>
            <p:ph type="ftr" sz="quarter" idx="11"/>
          </p:nvPr>
        </p:nvSpPr>
        <p:spPr/>
        <p:txBody>
          <a:bodyPr/>
          <a:lstStyle/>
          <a:p>
            <a:pPr>
              <a:defRPr/>
            </a:pPr>
            <a:r>
              <a:rPr lang="en-US" altLang="zh-TW" smtClean="0"/>
              <a:t>/67</a:t>
            </a:r>
            <a:endParaRPr lang="en-US" altLang="zh-TW"/>
          </a:p>
        </p:txBody>
      </p:sp>
      <p:sp>
        <p:nvSpPr>
          <p:cNvPr id="6" name="投影片編號版面配置區 5"/>
          <p:cNvSpPr>
            <a:spLocks noGrp="1"/>
          </p:cNvSpPr>
          <p:nvPr>
            <p:ph type="sldNum" sz="quarter" idx="12"/>
          </p:nvPr>
        </p:nvSpPr>
        <p:spPr/>
        <p:txBody>
          <a:bodyPr/>
          <a:lstStyle/>
          <a:p>
            <a:pPr>
              <a:defRPr/>
            </a:pPr>
            <a:fld id="{D0551F06-262A-4B7D-8665-7CBCB2C3C8FC}" type="slidenum">
              <a:rPr lang="en-US" altLang="zh-TW" smtClean="0"/>
              <a:pPr>
                <a:defRPr/>
              </a:pPr>
              <a:t>4</a:t>
            </a:fld>
            <a:endParaRPr lang="en-US" altLang="zh-TW"/>
          </a:p>
        </p:txBody>
      </p:sp>
      <p:sp>
        <p:nvSpPr>
          <p:cNvPr id="2" name="AutoShape 2" descr="http://upload.wikimedia.org/wikipedia/commons/7/77/Unix_history-simple.svg"/>
          <p:cNvSpPr>
            <a:spLocks noChangeAspect="1" noChangeArrowheads="1"/>
          </p:cNvSpPr>
          <p:nvPr/>
        </p:nvSpPr>
        <p:spPr bwMode="auto">
          <a:xfrm flipV="1">
            <a:off x="155575" y="160338"/>
            <a:ext cx="304800" cy="17231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TW" altLang="en-US"/>
          </a:p>
        </p:txBody>
      </p:sp>
      <p:pic>
        <p:nvPicPr>
          <p:cNvPr id="4" name="圖片 3"/>
          <p:cNvPicPr>
            <a:picLocks noChangeAspect="1"/>
          </p:cNvPicPr>
          <p:nvPr/>
        </p:nvPicPr>
        <p:blipFill>
          <a:blip r:embed="rId2"/>
          <a:stretch>
            <a:fillRect/>
          </a:stretch>
        </p:blipFill>
        <p:spPr>
          <a:xfrm>
            <a:off x="10568" y="0"/>
            <a:ext cx="9124196" cy="6858000"/>
          </a:xfrm>
          <a:prstGeom prst="rect">
            <a:avLst/>
          </a:prstGeom>
        </p:spPr>
      </p:pic>
    </p:spTree>
    <p:extLst>
      <p:ext uri="{BB962C8B-B14F-4D97-AF65-F5344CB8AC3E}">
        <p14:creationId xmlns:p14="http://schemas.microsoft.com/office/powerpoint/2010/main" val="3053568377"/>
      </p:ext>
    </p:extLst>
  </p:cSld>
  <p:clrMapOvr>
    <a:masterClrMapping/>
  </p:clrMapOvr>
  <p:transition spd="slow">
    <p:wipe/>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頁尾版面配置區 4"/>
          <p:cNvSpPr>
            <a:spLocks noGrp="1"/>
          </p:cNvSpPr>
          <p:nvPr>
            <p:ph type="ftr" sz="quarter" idx="11"/>
          </p:nvPr>
        </p:nvSpPr>
        <p:spPr/>
        <p:txBody>
          <a:bodyPr/>
          <a:lstStyle/>
          <a:p>
            <a:pPr>
              <a:defRPr/>
            </a:pPr>
            <a:r>
              <a:rPr lang="en-US" altLang="zh-TW" smtClean="0"/>
              <a:t>/67</a:t>
            </a:r>
            <a:endParaRPr lang="en-US" altLang="zh-TW"/>
          </a:p>
        </p:txBody>
      </p:sp>
      <p:sp>
        <p:nvSpPr>
          <p:cNvPr id="6" name="投影片編號版面配置區 5"/>
          <p:cNvSpPr>
            <a:spLocks noGrp="1"/>
          </p:cNvSpPr>
          <p:nvPr>
            <p:ph type="sldNum" sz="quarter" idx="12"/>
          </p:nvPr>
        </p:nvSpPr>
        <p:spPr/>
        <p:txBody>
          <a:bodyPr/>
          <a:lstStyle/>
          <a:p>
            <a:pPr>
              <a:defRPr/>
            </a:pPr>
            <a:fld id="{4BD600D7-A8D9-4028-AE78-712599C0896A}" type="slidenum">
              <a:rPr lang="en-US" altLang="zh-TW"/>
              <a:pPr>
                <a:defRPr/>
              </a:pPr>
              <a:t>49</a:t>
            </a:fld>
            <a:endParaRPr lang="en-US" altLang="zh-TW"/>
          </a:p>
        </p:txBody>
      </p:sp>
      <p:sp>
        <p:nvSpPr>
          <p:cNvPr id="52229" name="Rectangle 2"/>
          <p:cNvSpPr>
            <a:spLocks noGrp="1" noChangeArrowheads="1"/>
          </p:cNvSpPr>
          <p:nvPr>
            <p:ph type="title"/>
          </p:nvPr>
        </p:nvSpPr>
        <p:spPr/>
        <p:txBody>
          <a:bodyPr/>
          <a:lstStyle/>
          <a:p>
            <a:pPr eaLnBrk="1" hangingPunct="1"/>
            <a:r>
              <a:rPr lang="en-US" altLang="zh-TW" smtClean="0"/>
              <a:t>Storage Management</a:t>
            </a:r>
          </a:p>
        </p:txBody>
      </p:sp>
      <p:sp>
        <p:nvSpPr>
          <p:cNvPr id="52230" name="Rectangle 3"/>
          <p:cNvSpPr>
            <a:spLocks noGrp="1" noChangeArrowheads="1"/>
          </p:cNvSpPr>
          <p:nvPr>
            <p:ph type="body" idx="1"/>
          </p:nvPr>
        </p:nvSpPr>
        <p:spPr>
          <a:xfrm>
            <a:off x="539750" y="1412875"/>
            <a:ext cx="8135938" cy="4679950"/>
          </a:xfrm>
        </p:spPr>
        <p:txBody>
          <a:bodyPr/>
          <a:lstStyle/>
          <a:p>
            <a:pPr eaLnBrk="1" hangingPunct="1">
              <a:lnSpc>
                <a:spcPct val="90000"/>
              </a:lnSpc>
            </a:pPr>
            <a:r>
              <a:rPr lang="en-US" altLang="zh-TW" sz="2400"/>
              <a:t>OS provides uniform, logical view of information storage</a:t>
            </a:r>
          </a:p>
          <a:p>
            <a:pPr lvl="1" eaLnBrk="1" hangingPunct="1">
              <a:lnSpc>
                <a:spcPct val="90000"/>
              </a:lnSpc>
            </a:pPr>
            <a:r>
              <a:rPr lang="en-US" altLang="zh-TW" sz="2000"/>
              <a:t>Abstracts physical properties to logical storage unit  - </a:t>
            </a:r>
            <a:r>
              <a:rPr lang="en-US" altLang="zh-TW" sz="2000" b="1"/>
              <a:t>file</a:t>
            </a:r>
          </a:p>
          <a:p>
            <a:pPr lvl="1" eaLnBrk="1" hangingPunct="1">
              <a:lnSpc>
                <a:spcPct val="90000"/>
              </a:lnSpc>
            </a:pPr>
            <a:r>
              <a:rPr lang="en-US" altLang="zh-TW" sz="2000"/>
              <a:t>Each medium is controlled by device (i.e., disk drive, tape drive)</a:t>
            </a:r>
          </a:p>
          <a:p>
            <a:pPr lvl="2" eaLnBrk="1" hangingPunct="1">
              <a:lnSpc>
                <a:spcPct val="90000"/>
              </a:lnSpc>
            </a:pPr>
            <a:r>
              <a:rPr lang="en-US" altLang="zh-TW" sz="1800"/>
              <a:t>Varying properties include access speed, capacity, data-transfer rate, access method (sequential or random)</a:t>
            </a:r>
          </a:p>
          <a:p>
            <a:pPr eaLnBrk="1" hangingPunct="1">
              <a:lnSpc>
                <a:spcPct val="90000"/>
              </a:lnSpc>
            </a:pPr>
            <a:r>
              <a:rPr lang="en-US" altLang="zh-TW" sz="2400"/>
              <a:t>File-System management</a:t>
            </a:r>
          </a:p>
          <a:p>
            <a:pPr lvl="1" eaLnBrk="1" hangingPunct="1">
              <a:lnSpc>
                <a:spcPct val="90000"/>
              </a:lnSpc>
            </a:pPr>
            <a:r>
              <a:rPr lang="en-US" altLang="zh-TW" sz="2000"/>
              <a:t>Files usually organized into directories</a:t>
            </a:r>
          </a:p>
          <a:p>
            <a:pPr lvl="1" eaLnBrk="1" hangingPunct="1">
              <a:lnSpc>
                <a:spcPct val="90000"/>
              </a:lnSpc>
            </a:pPr>
            <a:r>
              <a:rPr lang="en-US" altLang="zh-TW" sz="2000"/>
              <a:t>Access control on most systems to determine who can access what</a:t>
            </a:r>
          </a:p>
          <a:p>
            <a:pPr lvl="1" eaLnBrk="1" hangingPunct="1">
              <a:lnSpc>
                <a:spcPct val="90000"/>
              </a:lnSpc>
            </a:pPr>
            <a:r>
              <a:rPr lang="en-US" altLang="zh-TW" sz="2000"/>
              <a:t>OS activities include</a:t>
            </a:r>
          </a:p>
          <a:p>
            <a:pPr lvl="2" eaLnBrk="1" hangingPunct="1">
              <a:lnSpc>
                <a:spcPct val="90000"/>
              </a:lnSpc>
            </a:pPr>
            <a:r>
              <a:rPr lang="en-US" altLang="zh-TW" sz="1800"/>
              <a:t>Creating and deleting files and directories</a:t>
            </a:r>
          </a:p>
          <a:p>
            <a:pPr lvl="2" eaLnBrk="1" hangingPunct="1">
              <a:lnSpc>
                <a:spcPct val="90000"/>
              </a:lnSpc>
            </a:pPr>
            <a:r>
              <a:rPr lang="en-US" altLang="zh-TW" sz="1800"/>
              <a:t>Primitives to manipulate files and dirs</a:t>
            </a:r>
          </a:p>
          <a:p>
            <a:pPr lvl="2" eaLnBrk="1" hangingPunct="1">
              <a:lnSpc>
                <a:spcPct val="90000"/>
              </a:lnSpc>
            </a:pPr>
            <a:r>
              <a:rPr lang="en-US" altLang="zh-TW" sz="1800"/>
              <a:t>Mapping files onto secondary storage</a:t>
            </a:r>
          </a:p>
          <a:p>
            <a:pPr lvl="2" eaLnBrk="1" hangingPunct="1">
              <a:lnSpc>
                <a:spcPct val="90000"/>
              </a:lnSpc>
            </a:pPr>
            <a:r>
              <a:rPr lang="en-US" altLang="zh-TW" sz="1800"/>
              <a:t>Backup files onto stable (non-volatile) storage media</a:t>
            </a:r>
          </a:p>
        </p:txBody>
      </p:sp>
    </p:spTree>
  </p:cSld>
  <p:clrMapOvr>
    <a:masterClrMapping/>
  </p:clrMapOvr>
  <p:transition spd="slow">
    <p:wipe/>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頁尾版面配置區 4"/>
          <p:cNvSpPr>
            <a:spLocks noGrp="1"/>
          </p:cNvSpPr>
          <p:nvPr>
            <p:ph type="ftr" sz="quarter" idx="11"/>
          </p:nvPr>
        </p:nvSpPr>
        <p:spPr/>
        <p:txBody>
          <a:bodyPr/>
          <a:lstStyle/>
          <a:p>
            <a:pPr>
              <a:defRPr/>
            </a:pPr>
            <a:r>
              <a:rPr lang="en-US" altLang="zh-TW" smtClean="0"/>
              <a:t>/67</a:t>
            </a:r>
            <a:endParaRPr lang="en-US" altLang="zh-TW"/>
          </a:p>
        </p:txBody>
      </p:sp>
      <p:sp>
        <p:nvSpPr>
          <p:cNvPr id="6" name="投影片編號版面配置區 5"/>
          <p:cNvSpPr>
            <a:spLocks noGrp="1"/>
          </p:cNvSpPr>
          <p:nvPr>
            <p:ph type="sldNum" sz="quarter" idx="12"/>
          </p:nvPr>
        </p:nvSpPr>
        <p:spPr/>
        <p:txBody>
          <a:bodyPr/>
          <a:lstStyle/>
          <a:p>
            <a:pPr>
              <a:defRPr/>
            </a:pPr>
            <a:fld id="{C2EAEDE5-255A-4C9A-821F-CE4003CA9C0A}" type="slidenum">
              <a:rPr lang="en-US" altLang="zh-TW"/>
              <a:pPr>
                <a:defRPr/>
              </a:pPr>
              <a:t>50</a:t>
            </a:fld>
            <a:endParaRPr lang="en-US" altLang="zh-TW"/>
          </a:p>
        </p:txBody>
      </p:sp>
      <p:sp>
        <p:nvSpPr>
          <p:cNvPr id="53253" name="Rectangle 2"/>
          <p:cNvSpPr>
            <a:spLocks noGrp="1" noChangeArrowheads="1"/>
          </p:cNvSpPr>
          <p:nvPr>
            <p:ph type="title"/>
          </p:nvPr>
        </p:nvSpPr>
        <p:spPr/>
        <p:txBody>
          <a:bodyPr/>
          <a:lstStyle/>
          <a:p>
            <a:pPr eaLnBrk="1" hangingPunct="1"/>
            <a:r>
              <a:rPr lang="en-US" altLang="zh-TW" smtClean="0"/>
              <a:t>Mass-Storage Management</a:t>
            </a:r>
          </a:p>
        </p:txBody>
      </p:sp>
      <p:sp>
        <p:nvSpPr>
          <p:cNvPr id="53254" name="Rectangle 3"/>
          <p:cNvSpPr>
            <a:spLocks noGrp="1" noChangeArrowheads="1"/>
          </p:cNvSpPr>
          <p:nvPr>
            <p:ph type="body" idx="1"/>
          </p:nvPr>
        </p:nvSpPr>
        <p:spPr>
          <a:xfrm>
            <a:off x="323852" y="1052515"/>
            <a:ext cx="8640763" cy="5400675"/>
          </a:xfrm>
        </p:spPr>
        <p:txBody>
          <a:bodyPr/>
          <a:lstStyle/>
          <a:p>
            <a:pPr eaLnBrk="1" hangingPunct="1"/>
            <a:r>
              <a:rPr lang="en-US" altLang="zh-TW" sz="2400"/>
              <a:t>Usually disks used to store data that does not fit in main memory or data that must be kept for a </a:t>
            </a:r>
            <a:r>
              <a:rPr lang="en-US" altLang="zh-TW" sz="2400">
                <a:latin typeface="Helvetica" pitchFamily="34" charset="0"/>
              </a:rPr>
              <a:t>“</a:t>
            </a:r>
            <a:r>
              <a:rPr lang="en-US" altLang="zh-TW" sz="2400"/>
              <a:t>long</a:t>
            </a:r>
            <a:r>
              <a:rPr lang="en-US" altLang="zh-TW" sz="2400">
                <a:latin typeface="Helvetica" pitchFamily="34" charset="0"/>
              </a:rPr>
              <a:t>”</a:t>
            </a:r>
            <a:r>
              <a:rPr lang="en-US" altLang="zh-TW" sz="2400"/>
              <a:t> period of time.</a:t>
            </a:r>
          </a:p>
          <a:p>
            <a:pPr eaLnBrk="1" hangingPunct="1"/>
            <a:r>
              <a:rPr lang="en-US" altLang="zh-TW" sz="2400"/>
              <a:t>Proper management is of central importance</a:t>
            </a:r>
          </a:p>
          <a:p>
            <a:pPr eaLnBrk="1" hangingPunct="1"/>
            <a:r>
              <a:rPr lang="en-US" altLang="zh-TW" sz="2400"/>
              <a:t>Entire speed of computer operation hinges on disk subsystem and its algorithms</a:t>
            </a:r>
          </a:p>
          <a:p>
            <a:pPr eaLnBrk="1" hangingPunct="1"/>
            <a:r>
              <a:rPr lang="en-US" altLang="zh-TW" sz="2400"/>
              <a:t>OS activities</a:t>
            </a:r>
          </a:p>
          <a:p>
            <a:pPr lvl="1" eaLnBrk="1" hangingPunct="1"/>
            <a:r>
              <a:rPr lang="en-US" altLang="zh-TW" sz="2000"/>
              <a:t>Free-space management</a:t>
            </a:r>
          </a:p>
          <a:p>
            <a:pPr lvl="1" eaLnBrk="1" hangingPunct="1"/>
            <a:r>
              <a:rPr lang="en-US" altLang="zh-TW" sz="2000"/>
              <a:t>Storage allocation</a:t>
            </a:r>
          </a:p>
          <a:p>
            <a:pPr lvl="1" eaLnBrk="1" hangingPunct="1"/>
            <a:r>
              <a:rPr lang="en-US" altLang="zh-TW" sz="2000"/>
              <a:t>Disk scheduling</a:t>
            </a:r>
          </a:p>
          <a:p>
            <a:pPr eaLnBrk="1" hangingPunct="1"/>
            <a:r>
              <a:rPr lang="en-US" altLang="zh-TW" sz="2400"/>
              <a:t>Some storage need not be fast</a:t>
            </a:r>
          </a:p>
          <a:p>
            <a:pPr lvl="1" eaLnBrk="1" hangingPunct="1"/>
            <a:r>
              <a:rPr lang="en-US" altLang="zh-TW" sz="2000"/>
              <a:t>Tertiary storage includes optical storage, magnetic tape</a:t>
            </a:r>
          </a:p>
          <a:p>
            <a:pPr lvl="1" eaLnBrk="1" hangingPunct="1"/>
            <a:r>
              <a:rPr lang="en-US" altLang="zh-TW" sz="2000"/>
              <a:t>Still must be managed</a:t>
            </a:r>
          </a:p>
          <a:p>
            <a:pPr lvl="1" eaLnBrk="1" hangingPunct="1"/>
            <a:r>
              <a:rPr lang="en-US" altLang="zh-TW" sz="2000"/>
              <a:t>Varies between WORM (write-once, read-many-times) and RW (read-write)</a:t>
            </a:r>
          </a:p>
        </p:txBody>
      </p:sp>
    </p:spTree>
  </p:cSld>
  <p:clrMapOvr>
    <a:masterClrMapping/>
  </p:clrMapOvr>
  <p:transition spd="slow">
    <p:wipe/>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頁尾版面配置區 4"/>
          <p:cNvSpPr>
            <a:spLocks noGrp="1"/>
          </p:cNvSpPr>
          <p:nvPr>
            <p:ph type="ftr" sz="quarter" idx="11"/>
          </p:nvPr>
        </p:nvSpPr>
        <p:spPr/>
        <p:txBody>
          <a:bodyPr/>
          <a:lstStyle/>
          <a:p>
            <a:pPr>
              <a:defRPr/>
            </a:pPr>
            <a:r>
              <a:rPr lang="en-US" altLang="zh-TW" smtClean="0"/>
              <a:t>/67</a:t>
            </a:r>
            <a:endParaRPr lang="en-US" altLang="zh-TW"/>
          </a:p>
        </p:txBody>
      </p:sp>
      <p:sp>
        <p:nvSpPr>
          <p:cNvPr id="6" name="投影片編號版面配置區 5"/>
          <p:cNvSpPr>
            <a:spLocks noGrp="1"/>
          </p:cNvSpPr>
          <p:nvPr>
            <p:ph type="sldNum" sz="quarter" idx="12"/>
          </p:nvPr>
        </p:nvSpPr>
        <p:spPr/>
        <p:txBody>
          <a:bodyPr/>
          <a:lstStyle/>
          <a:p>
            <a:pPr>
              <a:defRPr/>
            </a:pPr>
            <a:fld id="{6130606F-E770-4865-B33F-2C6579B29F18}" type="slidenum">
              <a:rPr lang="en-US" altLang="zh-TW"/>
              <a:pPr>
                <a:defRPr/>
              </a:pPr>
              <a:t>51</a:t>
            </a:fld>
            <a:endParaRPr lang="en-US" altLang="zh-TW"/>
          </a:p>
        </p:txBody>
      </p:sp>
      <p:sp>
        <p:nvSpPr>
          <p:cNvPr id="54277" name="Rectangle 2"/>
          <p:cNvSpPr>
            <a:spLocks noGrp="1" noChangeArrowheads="1"/>
          </p:cNvSpPr>
          <p:nvPr>
            <p:ph type="title"/>
          </p:nvPr>
        </p:nvSpPr>
        <p:spPr/>
        <p:txBody>
          <a:bodyPr/>
          <a:lstStyle/>
          <a:p>
            <a:pPr eaLnBrk="1" hangingPunct="1"/>
            <a:r>
              <a:rPr lang="en-US" altLang="zh-TW" smtClean="0"/>
              <a:t>I/O Subsystem</a:t>
            </a:r>
          </a:p>
        </p:txBody>
      </p:sp>
      <p:sp>
        <p:nvSpPr>
          <p:cNvPr id="54278" name="Rectangle 3"/>
          <p:cNvSpPr>
            <a:spLocks noGrp="1" noChangeArrowheads="1"/>
          </p:cNvSpPr>
          <p:nvPr>
            <p:ph type="body" idx="1"/>
          </p:nvPr>
        </p:nvSpPr>
        <p:spPr/>
        <p:txBody>
          <a:bodyPr/>
          <a:lstStyle/>
          <a:p>
            <a:pPr eaLnBrk="1" hangingPunct="1"/>
            <a:r>
              <a:rPr lang="en-US" altLang="zh-TW" sz="2800"/>
              <a:t>One purpose of OS is to hide peculiarities of hardware devices from the user</a:t>
            </a:r>
          </a:p>
          <a:p>
            <a:pPr eaLnBrk="1" hangingPunct="1"/>
            <a:r>
              <a:rPr lang="en-US" altLang="zh-TW" sz="2800"/>
              <a:t>I/O subsystem responsible for</a:t>
            </a:r>
          </a:p>
          <a:p>
            <a:pPr lvl="1" eaLnBrk="1" hangingPunct="1"/>
            <a:r>
              <a:rPr lang="en-US" altLang="zh-TW" sz="2400"/>
              <a:t>Memory management of I/O including buffering (storing data temporarily while it is being transferred), caching (storing parts of data in faster storage for performance), spooling (the overlapping of output of one job with input of other jobs)</a:t>
            </a:r>
          </a:p>
          <a:p>
            <a:pPr lvl="1" eaLnBrk="1" hangingPunct="1"/>
            <a:r>
              <a:rPr lang="en-US" altLang="zh-TW" sz="2400"/>
              <a:t>General device-driver interface</a:t>
            </a:r>
          </a:p>
          <a:p>
            <a:pPr lvl="1" eaLnBrk="1" hangingPunct="1"/>
            <a:r>
              <a:rPr lang="en-US" altLang="zh-TW" sz="2400"/>
              <a:t>Drivers for specific hardware devices</a:t>
            </a:r>
          </a:p>
        </p:txBody>
      </p:sp>
    </p:spTree>
  </p:cSld>
  <p:clrMapOvr>
    <a:masterClrMapping/>
  </p:clrMapOvr>
  <p:transition spd="slow">
    <p:wipe/>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頁尾版面配置區 4"/>
          <p:cNvSpPr>
            <a:spLocks noGrp="1"/>
          </p:cNvSpPr>
          <p:nvPr>
            <p:ph type="ftr" sz="quarter" idx="11"/>
          </p:nvPr>
        </p:nvSpPr>
        <p:spPr/>
        <p:txBody>
          <a:bodyPr/>
          <a:lstStyle/>
          <a:p>
            <a:pPr>
              <a:defRPr/>
            </a:pPr>
            <a:r>
              <a:rPr lang="en-US" altLang="zh-TW" smtClean="0"/>
              <a:t>/67</a:t>
            </a:r>
            <a:endParaRPr lang="en-US" altLang="zh-TW"/>
          </a:p>
        </p:txBody>
      </p:sp>
      <p:sp>
        <p:nvSpPr>
          <p:cNvPr id="6" name="投影片編號版面配置區 5"/>
          <p:cNvSpPr>
            <a:spLocks noGrp="1"/>
          </p:cNvSpPr>
          <p:nvPr>
            <p:ph type="sldNum" sz="quarter" idx="12"/>
          </p:nvPr>
        </p:nvSpPr>
        <p:spPr/>
        <p:txBody>
          <a:bodyPr/>
          <a:lstStyle/>
          <a:p>
            <a:pPr>
              <a:defRPr/>
            </a:pPr>
            <a:fld id="{9A056E9D-AE3E-46B3-A302-4B18CB69943F}" type="slidenum">
              <a:rPr lang="en-US" altLang="zh-TW"/>
              <a:pPr>
                <a:defRPr/>
              </a:pPr>
              <a:t>52</a:t>
            </a:fld>
            <a:endParaRPr lang="en-US" altLang="zh-TW"/>
          </a:p>
        </p:txBody>
      </p:sp>
      <p:sp>
        <p:nvSpPr>
          <p:cNvPr id="55301" name="Rectangle 2"/>
          <p:cNvSpPr>
            <a:spLocks noGrp="1" noChangeArrowheads="1"/>
          </p:cNvSpPr>
          <p:nvPr>
            <p:ph type="title"/>
          </p:nvPr>
        </p:nvSpPr>
        <p:spPr/>
        <p:txBody>
          <a:bodyPr/>
          <a:lstStyle/>
          <a:p>
            <a:pPr eaLnBrk="1" hangingPunct="1"/>
            <a:r>
              <a:rPr lang="en-US" altLang="zh-TW" smtClean="0"/>
              <a:t>Chapter 1: Introduction</a:t>
            </a:r>
          </a:p>
        </p:txBody>
      </p:sp>
      <p:sp>
        <p:nvSpPr>
          <p:cNvPr id="6150" name="Rectangle 3"/>
          <p:cNvSpPr>
            <a:spLocks noGrp="1" noChangeArrowheads="1"/>
          </p:cNvSpPr>
          <p:nvPr>
            <p:ph type="body" idx="1"/>
          </p:nvPr>
        </p:nvSpPr>
        <p:spPr>
          <a:xfrm>
            <a:off x="2195513" y="1052515"/>
            <a:ext cx="4895850" cy="5329237"/>
          </a:xfrm>
        </p:spPr>
        <p:txBody>
          <a:bodyPr/>
          <a:lstStyle/>
          <a:p>
            <a:pPr eaLnBrk="1" hangingPunct="1">
              <a:defRPr/>
            </a:pPr>
            <a:r>
              <a:rPr lang="en-US" altLang="zh-TW" sz="2200" dirty="0">
                <a:solidFill>
                  <a:schemeClr val="bg1">
                    <a:lumMod val="50000"/>
                  </a:schemeClr>
                </a:solidFill>
              </a:rPr>
              <a:t>What Operating Systems Do</a:t>
            </a:r>
          </a:p>
          <a:p>
            <a:pPr eaLnBrk="1" hangingPunct="1">
              <a:defRPr/>
            </a:pPr>
            <a:r>
              <a:rPr lang="en-US" altLang="zh-TW" sz="2200" dirty="0">
                <a:solidFill>
                  <a:schemeClr val="bg1">
                    <a:lumMod val="50000"/>
                  </a:schemeClr>
                </a:solidFill>
              </a:rPr>
              <a:t>Computer-System Organization</a:t>
            </a:r>
          </a:p>
          <a:p>
            <a:pPr eaLnBrk="1" hangingPunct="1">
              <a:defRPr/>
            </a:pPr>
            <a:r>
              <a:rPr lang="en-US" altLang="zh-TW" sz="2200" dirty="0">
                <a:solidFill>
                  <a:schemeClr val="bg1">
                    <a:lumMod val="50000"/>
                  </a:schemeClr>
                </a:solidFill>
              </a:rPr>
              <a:t>Computer-System Architecture</a:t>
            </a:r>
          </a:p>
          <a:p>
            <a:pPr eaLnBrk="1" hangingPunct="1">
              <a:defRPr/>
            </a:pPr>
            <a:r>
              <a:rPr lang="en-US" altLang="zh-TW" sz="2200" dirty="0">
                <a:solidFill>
                  <a:schemeClr val="bg1">
                    <a:lumMod val="50000"/>
                  </a:schemeClr>
                </a:solidFill>
              </a:rPr>
              <a:t>Operating-System Structure</a:t>
            </a:r>
          </a:p>
          <a:p>
            <a:pPr eaLnBrk="1" hangingPunct="1">
              <a:defRPr/>
            </a:pPr>
            <a:r>
              <a:rPr lang="en-US" altLang="zh-TW" sz="2200" dirty="0">
                <a:solidFill>
                  <a:schemeClr val="bg1">
                    <a:lumMod val="50000"/>
                  </a:schemeClr>
                </a:solidFill>
              </a:rPr>
              <a:t>Operating-System Operations</a:t>
            </a:r>
          </a:p>
          <a:p>
            <a:pPr eaLnBrk="1" hangingPunct="1">
              <a:defRPr/>
            </a:pPr>
            <a:r>
              <a:rPr lang="en-US" altLang="zh-TW" sz="2200" dirty="0">
                <a:solidFill>
                  <a:schemeClr val="bg1">
                    <a:lumMod val="50000"/>
                  </a:schemeClr>
                </a:solidFill>
              </a:rPr>
              <a:t>Process Management</a:t>
            </a:r>
          </a:p>
          <a:p>
            <a:pPr eaLnBrk="1" hangingPunct="1">
              <a:defRPr/>
            </a:pPr>
            <a:r>
              <a:rPr lang="en-US" altLang="zh-TW" sz="2200" dirty="0">
                <a:solidFill>
                  <a:schemeClr val="bg1">
                    <a:lumMod val="50000"/>
                  </a:schemeClr>
                </a:solidFill>
              </a:rPr>
              <a:t>Memory Management</a:t>
            </a:r>
          </a:p>
          <a:p>
            <a:pPr eaLnBrk="1" hangingPunct="1">
              <a:defRPr/>
            </a:pPr>
            <a:r>
              <a:rPr lang="en-US" altLang="zh-TW" sz="2200" dirty="0">
                <a:solidFill>
                  <a:schemeClr val="bg1">
                    <a:lumMod val="50000"/>
                  </a:schemeClr>
                </a:solidFill>
              </a:rPr>
              <a:t>Storage Management</a:t>
            </a:r>
          </a:p>
          <a:p>
            <a:pPr eaLnBrk="1" hangingPunct="1">
              <a:defRPr/>
            </a:pPr>
            <a:r>
              <a:rPr lang="en-US" altLang="zh-TW" sz="2200" dirty="0"/>
              <a:t>Protection and Security</a:t>
            </a:r>
          </a:p>
          <a:p>
            <a:pPr eaLnBrk="1" hangingPunct="1"/>
            <a:r>
              <a:rPr lang="en-US" altLang="zh-TW" sz="2200" dirty="0">
                <a:solidFill>
                  <a:schemeClr val="bg1">
                    <a:lumMod val="50000"/>
                  </a:schemeClr>
                </a:solidFill>
              </a:rPr>
              <a:t>Kernel Data Structure</a:t>
            </a:r>
          </a:p>
          <a:p>
            <a:pPr eaLnBrk="1" hangingPunct="1">
              <a:defRPr/>
            </a:pPr>
            <a:r>
              <a:rPr lang="en-US" altLang="zh-TW" sz="2200" dirty="0">
                <a:solidFill>
                  <a:schemeClr val="bg1">
                    <a:lumMod val="50000"/>
                  </a:schemeClr>
                </a:solidFill>
              </a:rPr>
              <a:t>Computing Environments</a:t>
            </a:r>
          </a:p>
          <a:p>
            <a:pPr eaLnBrk="1" hangingPunct="1">
              <a:defRPr/>
            </a:pPr>
            <a:r>
              <a:rPr lang="en-US" altLang="zh-TW" sz="2200" dirty="0">
                <a:solidFill>
                  <a:schemeClr val="bg1">
                    <a:lumMod val="50000"/>
                  </a:schemeClr>
                </a:solidFill>
              </a:rPr>
              <a:t>Open-Source Operating Systems</a:t>
            </a:r>
          </a:p>
        </p:txBody>
      </p:sp>
    </p:spTree>
  </p:cSld>
  <p:clrMapOvr>
    <a:masterClrMapping/>
  </p:clrMapOvr>
  <p:transition spd="slow">
    <p:wipe/>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頁尾版面配置區 4"/>
          <p:cNvSpPr>
            <a:spLocks noGrp="1"/>
          </p:cNvSpPr>
          <p:nvPr>
            <p:ph type="ftr" sz="quarter" idx="11"/>
          </p:nvPr>
        </p:nvSpPr>
        <p:spPr/>
        <p:txBody>
          <a:bodyPr/>
          <a:lstStyle/>
          <a:p>
            <a:pPr>
              <a:defRPr/>
            </a:pPr>
            <a:r>
              <a:rPr lang="en-US" altLang="zh-TW" smtClean="0"/>
              <a:t>/67</a:t>
            </a:r>
            <a:endParaRPr lang="en-US" altLang="zh-TW"/>
          </a:p>
        </p:txBody>
      </p:sp>
      <p:sp>
        <p:nvSpPr>
          <p:cNvPr id="6" name="投影片編號版面配置區 5"/>
          <p:cNvSpPr>
            <a:spLocks noGrp="1"/>
          </p:cNvSpPr>
          <p:nvPr>
            <p:ph type="sldNum" sz="quarter" idx="12"/>
          </p:nvPr>
        </p:nvSpPr>
        <p:spPr/>
        <p:txBody>
          <a:bodyPr/>
          <a:lstStyle/>
          <a:p>
            <a:pPr>
              <a:defRPr/>
            </a:pPr>
            <a:fld id="{F1CB8C4C-F294-452A-94D0-6AB03ADFCC16}" type="slidenum">
              <a:rPr lang="en-US" altLang="zh-TW"/>
              <a:pPr>
                <a:defRPr/>
              </a:pPr>
              <a:t>53</a:t>
            </a:fld>
            <a:endParaRPr lang="en-US" altLang="zh-TW"/>
          </a:p>
        </p:txBody>
      </p:sp>
      <p:sp>
        <p:nvSpPr>
          <p:cNvPr id="56325" name="Rectangle 2"/>
          <p:cNvSpPr>
            <a:spLocks noGrp="1" noChangeArrowheads="1"/>
          </p:cNvSpPr>
          <p:nvPr>
            <p:ph type="title"/>
          </p:nvPr>
        </p:nvSpPr>
        <p:spPr/>
        <p:txBody>
          <a:bodyPr/>
          <a:lstStyle/>
          <a:p>
            <a:pPr eaLnBrk="1" hangingPunct="1"/>
            <a:r>
              <a:rPr lang="en-US" altLang="zh-TW" smtClean="0"/>
              <a:t>Protection and Security</a:t>
            </a:r>
          </a:p>
        </p:txBody>
      </p:sp>
      <p:sp>
        <p:nvSpPr>
          <p:cNvPr id="56326" name="Rectangle 3"/>
          <p:cNvSpPr>
            <a:spLocks noGrp="1" noChangeArrowheads="1"/>
          </p:cNvSpPr>
          <p:nvPr>
            <p:ph type="body" idx="1"/>
          </p:nvPr>
        </p:nvSpPr>
        <p:spPr>
          <a:xfrm>
            <a:off x="395290" y="1196977"/>
            <a:ext cx="8497887" cy="5256213"/>
          </a:xfrm>
        </p:spPr>
        <p:txBody>
          <a:bodyPr/>
          <a:lstStyle/>
          <a:p>
            <a:pPr eaLnBrk="1" hangingPunct="1">
              <a:lnSpc>
                <a:spcPct val="90000"/>
              </a:lnSpc>
            </a:pPr>
            <a:r>
              <a:rPr lang="en-US" altLang="zh-TW" sz="2400" b="1"/>
              <a:t>Protection</a:t>
            </a:r>
            <a:r>
              <a:rPr lang="en-US" altLang="zh-TW" sz="2400"/>
              <a:t> </a:t>
            </a:r>
            <a:r>
              <a:rPr lang="en-US" altLang="zh-TW" sz="2400">
                <a:latin typeface="Helvetica" pitchFamily="34" charset="0"/>
              </a:rPr>
              <a:t>–</a:t>
            </a:r>
            <a:r>
              <a:rPr lang="en-US" altLang="zh-TW" sz="2400"/>
              <a:t> any mechanism for controlling access of processes or users to resources defined by the OS</a:t>
            </a:r>
          </a:p>
          <a:p>
            <a:pPr eaLnBrk="1" hangingPunct="1">
              <a:lnSpc>
                <a:spcPct val="90000"/>
              </a:lnSpc>
            </a:pPr>
            <a:r>
              <a:rPr lang="en-US" altLang="zh-TW" sz="2400" b="1"/>
              <a:t>Security</a:t>
            </a:r>
            <a:r>
              <a:rPr lang="en-US" altLang="zh-TW" sz="2400"/>
              <a:t> </a:t>
            </a:r>
            <a:r>
              <a:rPr lang="en-US" altLang="zh-TW" sz="2400">
                <a:latin typeface="Helvetica" pitchFamily="34" charset="0"/>
              </a:rPr>
              <a:t>–</a:t>
            </a:r>
            <a:r>
              <a:rPr lang="en-US" altLang="zh-TW" sz="2400"/>
              <a:t> defense of the system against internal and external attacks</a:t>
            </a:r>
          </a:p>
          <a:p>
            <a:pPr lvl="1" eaLnBrk="1" hangingPunct="1">
              <a:lnSpc>
                <a:spcPct val="90000"/>
              </a:lnSpc>
            </a:pPr>
            <a:r>
              <a:rPr lang="en-US" altLang="zh-TW" sz="2000"/>
              <a:t>Huge range, including denial-of-service, worms, viruses, identity theft, theft of service</a:t>
            </a:r>
          </a:p>
          <a:p>
            <a:pPr eaLnBrk="1" hangingPunct="1">
              <a:lnSpc>
                <a:spcPct val="90000"/>
              </a:lnSpc>
            </a:pPr>
            <a:r>
              <a:rPr lang="en-US" altLang="zh-TW" sz="2400"/>
              <a:t>Systems generally first distinguish among users, to determine who can do what</a:t>
            </a:r>
          </a:p>
          <a:p>
            <a:pPr lvl="1" eaLnBrk="1" hangingPunct="1">
              <a:lnSpc>
                <a:spcPct val="90000"/>
              </a:lnSpc>
            </a:pPr>
            <a:r>
              <a:rPr lang="en-US" altLang="zh-TW" sz="2000"/>
              <a:t>User identities (</a:t>
            </a:r>
            <a:r>
              <a:rPr lang="en-US" altLang="zh-TW" sz="2000" b="1"/>
              <a:t>user IDs</a:t>
            </a:r>
            <a:r>
              <a:rPr lang="en-US" altLang="zh-TW" sz="2000"/>
              <a:t>, security IDs) include name and associated number, one per user</a:t>
            </a:r>
          </a:p>
          <a:p>
            <a:pPr lvl="1" eaLnBrk="1" hangingPunct="1">
              <a:lnSpc>
                <a:spcPct val="90000"/>
              </a:lnSpc>
            </a:pPr>
            <a:r>
              <a:rPr lang="en-US" altLang="zh-TW" sz="2000"/>
              <a:t>User ID then associated with all files, processes of that user to determine access control</a:t>
            </a:r>
          </a:p>
          <a:p>
            <a:pPr lvl="1" eaLnBrk="1" hangingPunct="1">
              <a:lnSpc>
                <a:spcPct val="90000"/>
              </a:lnSpc>
            </a:pPr>
            <a:r>
              <a:rPr lang="en-US" altLang="zh-TW" sz="2000"/>
              <a:t>Group identifier (</a:t>
            </a:r>
            <a:r>
              <a:rPr lang="en-US" altLang="zh-TW" sz="2000" b="1"/>
              <a:t>group ID</a:t>
            </a:r>
            <a:r>
              <a:rPr lang="en-US" altLang="zh-TW" sz="2000"/>
              <a:t>) allows set of users to be defined and controls managed, then also associated with each process, file</a:t>
            </a:r>
          </a:p>
          <a:p>
            <a:pPr lvl="1" eaLnBrk="1" hangingPunct="1">
              <a:lnSpc>
                <a:spcPct val="90000"/>
              </a:lnSpc>
            </a:pPr>
            <a:r>
              <a:rPr lang="en-US" altLang="zh-TW" sz="2000" b="1"/>
              <a:t>Privilege escalation</a:t>
            </a:r>
            <a:r>
              <a:rPr lang="en-US" altLang="zh-TW" sz="2000"/>
              <a:t> allows user to change to effective ID with more rights</a:t>
            </a:r>
          </a:p>
        </p:txBody>
      </p:sp>
    </p:spTree>
  </p:cSld>
  <p:clrMapOvr>
    <a:masterClrMapping/>
  </p:clrMapOvr>
  <p:transition spd="slow">
    <p:wipe/>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頁尾版面配置區 4"/>
          <p:cNvSpPr>
            <a:spLocks noGrp="1"/>
          </p:cNvSpPr>
          <p:nvPr>
            <p:ph type="ftr" sz="quarter" idx="11"/>
          </p:nvPr>
        </p:nvSpPr>
        <p:spPr/>
        <p:txBody>
          <a:bodyPr/>
          <a:lstStyle/>
          <a:p>
            <a:pPr>
              <a:defRPr/>
            </a:pPr>
            <a:r>
              <a:rPr lang="en-US" altLang="zh-TW" smtClean="0"/>
              <a:t>/67</a:t>
            </a:r>
            <a:endParaRPr lang="en-US" altLang="zh-TW"/>
          </a:p>
        </p:txBody>
      </p:sp>
      <p:sp>
        <p:nvSpPr>
          <p:cNvPr id="6" name="投影片編號版面配置區 5"/>
          <p:cNvSpPr>
            <a:spLocks noGrp="1"/>
          </p:cNvSpPr>
          <p:nvPr>
            <p:ph type="sldNum" sz="quarter" idx="12"/>
          </p:nvPr>
        </p:nvSpPr>
        <p:spPr/>
        <p:txBody>
          <a:bodyPr/>
          <a:lstStyle/>
          <a:p>
            <a:pPr>
              <a:defRPr/>
            </a:pPr>
            <a:fld id="{4627D2EB-FE9F-413E-85B4-C4A4EF44D965}" type="slidenum">
              <a:rPr lang="en-US" altLang="zh-TW"/>
              <a:pPr>
                <a:defRPr/>
              </a:pPr>
              <a:t>54</a:t>
            </a:fld>
            <a:endParaRPr lang="en-US" altLang="zh-TW"/>
          </a:p>
        </p:txBody>
      </p:sp>
      <p:sp>
        <p:nvSpPr>
          <p:cNvPr id="61445" name="Rectangle 2"/>
          <p:cNvSpPr>
            <a:spLocks noGrp="1" noChangeArrowheads="1"/>
          </p:cNvSpPr>
          <p:nvPr>
            <p:ph type="title"/>
          </p:nvPr>
        </p:nvSpPr>
        <p:spPr/>
        <p:txBody>
          <a:bodyPr/>
          <a:lstStyle/>
          <a:p>
            <a:pPr eaLnBrk="1" hangingPunct="1"/>
            <a:r>
              <a:rPr lang="en-US" altLang="zh-TW" smtClean="0"/>
              <a:t>Chapter 1: Introduction</a:t>
            </a:r>
          </a:p>
        </p:txBody>
      </p:sp>
      <p:sp>
        <p:nvSpPr>
          <p:cNvPr id="6150" name="Rectangle 3"/>
          <p:cNvSpPr>
            <a:spLocks noGrp="1" noChangeArrowheads="1"/>
          </p:cNvSpPr>
          <p:nvPr>
            <p:ph type="body" idx="1"/>
          </p:nvPr>
        </p:nvSpPr>
        <p:spPr>
          <a:xfrm>
            <a:off x="2195513" y="1052515"/>
            <a:ext cx="4895850" cy="5329237"/>
          </a:xfrm>
        </p:spPr>
        <p:txBody>
          <a:bodyPr/>
          <a:lstStyle/>
          <a:p>
            <a:pPr eaLnBrk="1" hangingPunct="1">
              <a:defRPr/>
            </a:pPr>
            <a:r>
              <a:rPr lang="en-US" altLang="zh-TW" sz="2200" dirty="0">
                <a:solidFill>
                  <a:schemeClr val="bg1">
                    <a:lumMod val="50000"/>
                  </a:schemeClr>
                </a:solidFill>
              </a:rPr>
              <a:t>What Operating Systems Do</a:t>
            </a:r>
          </a:p>
          <a:p>
            <a:pPr eaLnBrk="1" hangingPunct="1">
              <a:defRPr/>
            </a:pPr>
            <a:r>
              <a:rPr lang="en-US" altLang="zh-TW" sz="2200" dirty="0">
                <a:solidFill>
                  <a:schemeClr val="bg1">
                    <a:lumMod val="50000"/>
                  </a:schemeClr>
                </a:solidFill>
              </a:rPr>
              <a:t>Computer-System Organization</a:t>
            </a:r>
          </a:p>
          <a:p>
            <a:pPr eaLnBrk="1" hangingPunct="1">
              <a:defRPr/>
            </a:pPr>
            <a:r>
              <a:rPr lang="en-US" altLang="zh-TW" sz="2200" dirty="0">
                <a:solidFill>
                  <a:schemeClr val="bg1">
                    <a:lumMod val="50000"/>
                  </a:schemeClr>
                </a:solidFill>
              </a:rPr>
              <a:t>Computer-System Architecture</a:t>
            </a:r>
          </a:p>
          <a:p>
            <a:pPr eaLnBrk="1" hangingPunct="1">
              <a:defRPr/>
            </a:pPr>
            <a:r>
              <a:rPr lang="en-US" altLang="zh-TW" sz="2200" dirty="0">
                <a:solidFill>
                  <a:schemeClr val="bg1">
                    <a:lumMod val="50000"/>
                  </a:schemeClr>
                </a:solidFill>
              </a:rPr>
              <a:t>Operating-System Structure</a:t>
            </a:r>
          </a:p>
          <a:p>
            <a:pPr eaLnBrk="1" hangingPunct="1">
              <a:defRPr/>
            </a:pPr>
            <a:r>
              <a:rPr lang="en-US" altLang="zh-TW" sz="2200" dirty="0">
                <a:solidFill>
                  <a:schemeClr val="bg1">
                    <a:lumMod val="50000"/>
                  </a:schemeClr>
                </a:solidFill>
              </a:rPr>
              <a:t>Operating-System Operations</a:t>
            </a:r>
          </a:p>
          <a:p>
            <a:pPr eaLnBrk="1" hangingPunct="1">
              <a:defRPr/>
            </a:pPr>
            <a:r>
              <a:rPr lang="en-US" altLang="zh-TW" sz="2200" dirty="0">
                <a:solidFill>
                  <a:schemeClr val="bg1">
                    <a:lumMod val="50000"/>
                  </a:schemeClr>
                </a:solidFill>
              </a:rPr>
              <a:t>Process Management</a:t>
            </a:r>
          </a:p>
          <a:p>
            <a:pPr eaLnBrk="1" hangingPunct="1">
              <a:defRPr/>
            </a:pPr>
            <a:r>
              <a:rPr lang="en-US" altLang="zh-TW" sz="2200" dirty="0">
                <a:solidFill>
                  <a:schemeClr val="bg1">
                    <a:lumMod val="50000"/>
                  </a:schemeClr>
                </a:solidFill>
              </a:rPr>
              <a:t>Memory Management</a:t>
            </a:r>
          </a:p>
          <a:p>
            <a:pPr eaLnBrk="1" hangingPunct="1">
              <a:defRPr/>
            </a:pPr>
            <a:r>
              <a:rPr lang="en-US" altLang="zh-TW" sz="2200" dirty="0">
                <a:solidFill>
                  <a:schemeClr val="bg1">
                    <a:lumMod val="50000"/>
                  </a:schemeClr>
                </a:solidFill>
              </a:rPr>
              <a:t>Storage Management</a:t>
            </a:r>
          </a:p>
          <a:p>
            <a:pPr eaLnBrk="1" hangingPunct="1">
              <a:defRPr/>
            </a:pPr>
            <a:r>
              <a:rPr lang="en-US" altLang="zh-TW" sz="2200" dirty="0">
                <a:solidFill>
                  <a:schemeClr val="bg1">
                    <a:lumMod val="50000"/>
                  </a:schemeClr>
                </a:solidFill>
              </a:rPr>
              <a:t>Protection and Security</a:t>
            </a:r>
          </a:p>
          <a:p>
            <a:pPr eaLnBrk="1" hangingPunct="1"/>
            <a:r>
              <a:rPr lang="en-US" altLang="zh-TW" sz="2200" dirty="0"/>
              <a:t>Kernel Data Structure</a:t>
            </a:r>
          </a:p>
          <a:p>
            <a:pPr eaLnBrk="1" hangingPunct="1">
              <a:defRPr/>
            </a:pPr>
            <a:r>
              <a:rPr lang="en-US" altLang="zh-TW" sz="2200" dirty="0">
                <a:solidFill>
                  <a:schemeClr val="bg1">
                    <a:lumMod val="50000"/>
                  </a:schemeClr>
                </a:solidFill>
              </a:rPr>
              <a:t>Computing Environments</a:t>
            </a:r>
          </a:p>
          <a:p>
            <a:pPr eaLnBrk="1" hangingPunct="1">
              <a:defRPr/>
            </a:pPr>
            <a:r>
              <a:rPr lang="en-US" altLang="zh-TW" sz="2200" dirty="0">
                <a:solidFill>
                  <a:schemeClr val="bg1">
                    <a:lumMod val="50000"/>
                  </a:schemeClr>
                </a:solidFill>
              </a:rPr>
              <a:t>Open-Source Operating Systems</a:t>
            </a:r>
          </a:p>
        </p:txBody>
      </p:sp>
    </p:spTree>
    <p:extLst>
      <p:ext uri="{BB962C8B-B14F-4D97-AF65-F5344CB8AC3E}">
        <p14:creationId xmlns:p14="http://schemas.microsoft.com/office/powerpoint/2010/main" val="774106742"/>
      </p:ext>
    </p:extLst>
  </p:cSld>
  <p:clrMapOvr>
    <a:masterClrMapping/>
  </p:clrMapOvr>
  <p:transition spd="slow">
    <p:wipe/>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頁尾版面配置區 4"/>
          <p:cNvSpPr>
            <a:spLocks noGrp="1"/>
          </p:cNvSpPr>
          <p:nvPr>
            <p:ph type="ftr" sz="quarter" idx="11"/>
          </p:nvPr>
        </p:nvSpPr>
        <p:spPr/>
        <p:txBody>
          <a:bodyPr/>
          <a:lstStyle/>
          <a:p>
            <a:pPr>
              <a:defRPr/>
            </a:pPr>
            <a:r>
              <a:rPr lang="en-US" altLang="zh-TW" smtClean="0"/>
              <a:t>/67</a:t>
            </a:r>
            <a:endParaRPr lang="en-US" altLang="zh-TW"/>
          </a:p>
        </p:txBody>
      </p:sp>
      <p:sp>
        <p:nvSpPr>
          <p:cNvPr id="6" name="投影片編號版面配置區 5"/>
          <p:cNvSpPr>
            <a:spLocks noGrp="1"/>
          </p:cNvSpPr>
          <p:nvPr>
            <p:ph type="sldNum" sz="quarter" idx="12"/>
          </p:nvPr>
        </p:nvSpPr>
        <p:spPr/>
        <p:txBody>
          <a:bodyPr/>
          <a:lstStyle/>
          <a:p>
            <a:pPr>
              <a:defRPr/>
            </a:pPr>
            <a:fld id="{F1CB8C4C-F294-452A-94D0-6AB03ADFCC16}" type="slidenum">
              <a:rPr lang="en-US" altLang="zh-TW"/>
              <a:pPr>
                <a:defRPr/>
              </a:pPr>
              <a:t>55</a:t>
            </a:fld>
            <a:endParaRPr lang="en-US" altLang="zh-TW"/>
          </a:p>
        </p:txBody>
      </p:sp>
      <p:sp>
        <p:nvSpPr>
          <p:cNvPr id="56325" name="Rectangle 2"/>
          <p:cNvSpPr>
            <a:spLocks noGrp="1" noChangeArrowheads="1"/>
          </p:cNvSpPr>
          <p:nvPr>
            <p:ph type="title"/>
          </p:nvPr>
        </p:nvSpPr>
        <p:spPr/>
        <p:txBody>
          <a:bodyPr/>
          <a:lstStyle/>
          <a:p>
            <a:pPr eaLnBrk="1" hangingPunct="1"/>
            <a:r>
              <a:rPr lang="en-US" altLang="zh-TW" dirty="0"/>
              <a:t>Kernel Data Structure</a:t>
            </a:r>
          </a:p>
        </p:txBody>
      </p:sp>
      <p:sp>
        <p:nvSpPr>
          <p:cNvPr id="56326" name="Rectangle 3"/>
          <p:cNvSpPr>
            <a:spLocks noGrp="1" noChangeArrowheads="1"/>
          </p:cNvSpPr>
          <p:nvPr>
            <p:ph type="body" idx="1"/>
          </p:nvPr>
        </p:nvSpPr>
        <p:spPr>
          <a:xfrm>
            <a:off x="395290" y="1196977"/>
            <a:ext cx="8497887" cy="5040337"/>
          </a:xfrm>
        </p:spPr>
        <p:txBody>
          <a:bodyPr/>
          <a:lstStyle/>
          <a:p>
            <a:pPr eaLnBrk="1" hangingPunct="1">
              <a:lnSpc>
                <a:spcPct val="90000"/>
              </a:lnSpc>
            </a:pPr>
            <a:r>
              <a:rPr lang="en-US" altLang="zh-TW" sz="2400" dirty="0"/>
              <a:t>Lists, Stacks, and Queues</a:t>
            </a:r>
          </a:p>
          <a:p>
            <a:pPr eaLnBrk="1" hangingPunct="1">
              <a:lnSpc>
                <a:spcPct val="90000"/>
              </a:lnSpc>
            </a:pPr>
            <a:r>
              <a:rPr lang="en-US" altLang="zh-TW" sz="2400" dirty="0"/>
              <a:t>Trees</a:t>
            </a:r>
          </a:p>
          <a:p>
            <a:pPr eaLnBrk="1" hangingPunct="1">
              <a:lnSpc>
                <a:spcPct val="90000"/>
              </a:lnSpc>
            </a:pPr>
            <a:r>
              <a:rPr lang="en-US" altLang="zh-TW" sz="2400" dirty="0"/>
              <a:t>Hash Functions and Maps</a:t>
            </a:r>
          </a:p>
          <a:p>
            <a:pPr eaLnBrk="1" hangingPunct="1">
              <a:lnSpc>
                <a:spcPct val="90000"/>
              </a:lnSpc>
            </a:pPr>
            <a:r>
              <a:rPr lang="en-US" altLang="zh-TW" sz="2400" dirty="0"/>
              <a:t>Bitmaps</a:t>
            </a:r>
          </a:p>
          <a:p>
            <a:pPr eaLnBrk="1" hangingPunct="1">
              <a:lnSpc>
                <a:spcPct val="90000"/>
              </a:lnSpc>
            </a:pPr>
            <a:r>
              <a:rPr lang="en-US" altLang="zh-TW" sz="2400" dirty="0"/>
              <a:t>&lt;</a:t>
            </a:r>
            <a:r>
              <a:rPr lang="en-US" altLang="zh-TW" sz="2400" dirty="0" err="1"/>
              <a:t>linux</a:t>
            </a:r>
            <a:r>
              <a:rPr lang="en-US" altLang="zh-TW" sz="2400" dirty="0"/>
              <a:t>/</a:t>
            </a:r>
            <a:r>
              <a:rPr lang="en-US" altLang="zh-TW" sz="2400" dirty="0" err="1"/>
              <a:t>list.h</a:t>
            </a:r>
            <a:r>
              <a:rPr lang="en-US" altLang="zh-TW" sz="2400" dirty="0"/>
              <a:t>&gt;</a:t>
            </a:r>
          </a:p>
        </p:txBody>
      </p:sp>
    </p:spTree>
    <p:extLst>
      <p:ext uri="{BB962C8B-B14F-4D97-AF65-F5344CB8AC3E}">
        <p14:creationId xmlns:p14="http://schemas.microsoft.com/office/powerpoint/2010/main" val="789982607"/>
      </p:ext>
    </p:extLst>
  </p:cSld>
  <p:clrMapOvr>
    <a:masterClrMapping/>
  </p:clrMapOvr>
  <p:transition spd="slow">
    <p:wipe/>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頁尾版面配置區 4"/>
          <p:cNvSpPr>
            <a:spLocks noGrp="1"/>
          </p:cNvSpPr>
          <p:nvPr>
            <p:ph type="ftr" sz="quarter" idx="11"/>
          </p:nvPr>
        </p:nvSpPr>
        <p:spPr/>
        <p:txBody>
          <a:bodyPr/>
          <a:lstStyle/>
          <a:p>
            <a:pPr>
              <a:defRPr/>
            </a:pPr>
            <a:r>
              <a:rPr lang="en-US" altLang="zh-TW" smtClean="0"/>
              <a:t>/67</a:t>
            </a:r>
            <a:endParaRPr lang="en-US" altLang="zh-TW"/>
          </a:p>
        </p:txBody>
      </p:sp>
      <p:sp>
        <p:nvSpPr>
          <p:cNvPr id="6" name="投影片編號版面配置區 5"/>
          <p:cNvSpPr>
            <a:spLocks noGrp="1"/>
          </p:cNvSpPr>
          <p:nvPr>
            <p:ph type="sldNum" sz="quarter" idx="12"/>
          </p:nvPr>
        </p:nvSpPr>
        <p:spPr/>
        <p:txBody>
          <a:bodyPr/>
          <a:lstStyle/>
          <a:p>
            <a:pPr>
              <a:defRPr/>
            </a:pPr>
            <a:fld id="{4627D2EB-FE9F-413E-85B4-C4A4EF44D965}" type="slidenum">
              <a:rPr lang="en-US" altLang="zh-TW"/>
              <a:pPr>
                <a:defRPr/>
              </a:pPr>
              <a:t>56</a:t>
            </a:fld>
            <a:endParaRPr lang="en-US" altLang="zh-TW"/>
          </a:p>
        </p:txBody>
      </p:sp>
      <p:sp>
        <p:nvSpPr>
          <p:cNvPr id="61445" name="Rectangle 2"/>
          <p:cNvSpPr>
            <a:spLocks noGrp="1" noChangeArrowheads="1"/>
          </p:cNvSpPr>
          <p:nvPr>
            <p:ph type="title"/>
          </p:nvPr>
        </p:nvSpPr>
        <p:spPr/>
        <p:txBody>
          <a:bodyPr/>
          <a:lstStyle/>
          <a:p>
            <a:pPr eaLnBrk="1" hangingPunct="1"/>
            <a:r>
              <a:rPr lang="en-US" altLang="zh-TW" smtClean="0"/>
              <a:t>Chapter 1: Introduction</a:t>
            </a:r>
          </a:p>
        </p:txBody>
      </p:sp>
      <p:sp>
        <p:nvSpPr>
          <p:cNvPr id="6150" name="Rectangle 3"/>
          <p:cNvSpPr>
            <a:spLocks noGrp="1" noChangeArrowheads="1"/>
          </p:cNvSpPr>
          <p:nvPr>
            <p:ph type="body" idx="1"/>
          </p:nvPr>
        </p:nvSpPr>
        <p:spPr>
          <a:xfrm>
            <a:off x="2195513" y="1052515"/>
            <a:ext cx="4895850" cy="5329237"/>
          </a:xfrm>
        </p:spPr>
        <p:txBody>
          <a:bodyPr/>
          <a:lstStyle/>
          <a:p>
            <a:pPr eaLnBrk="1" hangingPunct="1">
              <a:defRPr/>
            </a:pPr>
            <a:r>
              <a:rPr lang="en-US" altLang="zh-TW" sz="2200" dirty="0">
                <a:solidFill>
                  <a:schemeClr val="bg1">
                    <a:lumMod val="50000"/>
                  </a:schemeClr>
                </a:solidFill>
              </a:rPr>
              <a:t>What Operating Systems Do</a:t>
            </a:r>
          </a:p>
          <a:p>
            <a:pPr eaLnBrk="1" hangingPunct="1">
              <a:defRPr/>
            </a:pPr>
            <a:r>
              <a:rPr lang="en-US" altLang="zh-TW" sz="2200" dirty="0">
                <a:solidFill>
                  <a:schemeClr val="bg1">
                    <a:lumMod val="50000"/>
                  </a:schemeClr>
                </a:solidFill>
              </a:rPr>
              <a:t>Computer-System Organization</a:t>
            </a:r>
          </a:p>
          <a:p>
            <a:pPr eaLnBrk="1" hangingPunct="1">
              <a:defRPr/>
            </a:pPr>
            <a:r>
              <a:rPr lang="en-US" altLang="zh-TW" sz="2200" dirty="0">
                <a:solidFill>
                  <a:schemeClr val="bg1">
                    <a:lumMod val="50000"/>
                  </a:schemeClr>
                </a:solidFill>
              </a:rPr>
              <a:t>Computer-System Architecture</a:t>
            </a:r>
          </a:p>
          <a:p>
            <a:pPr eaLnBrk="1" hangingPunct="1">
              <a:defRPr/>
            </a:pPr>
            <a:r>
              <a:rPr lang="en-US" altLang="zh-TW" sz="2200" dirty="0">
                <a:solidFill>
                  <a:schemeClr val="bg1">
                    <a:lumMod val="50000"/>
                  </a:schemeClr>
                </a:solidFill>
              </a:rPr>
              <a:t>Operating-System Structure</a:t>
            </a:r>
          </a:p>
          <a:p>
            <a:pPr eaLnBrk="1" hangingPunct="1">
              <a:defRPr/>
            </a:pPr>
            <a:r>
              <a:rPr lang="en-US" altLang="zh-TW" sz="2200" dirty="0">
                <a:solidFill>
                  <a:schemeClr val="bg1">
                    <a:lumMod val="50000"/>
                  </a:schemeClr>
                </a:solidFill>
              </a:rPr>
              <a:t>Operating-System Operations</a:t>
            </a:r>
          </a:p>
          <a:p>
            <a:pPr eaLnBrk="1" hangingPunct="1">
              <a:defRPr/>
            </a:pPr>
            <a:r>
              <a:rPr lang="en-US" altLang="zh-TW" sz="2200" dirty="0">
                <a:solidFill>
                  <a:schemeClr val="bg1">
                    <a:lumMod val="50000"/>
                  </a:schemeClr>
                </a:solidFill>
              </a:rPr>
              <a:t>Process Management</a:t>
            </a:r>
          </a:p>
          <a:p>
            <a:pPr eaLnBrk="1" hangingPunct="1">
              <a:defRPr/>
            </a:pPr>
            <a:r>
              <a:rPr lang="en-US" altLang="zh-TW" sz="2200" dirty="0">
                <a:solidFill>
                  <a:schemeClr val="bg1">
                    <a:lumMod val="50000"/>
                  </a:schemeClr>
                </a:solidFill>
              </a:rPr>
              <a:t>Memory Management</a:t>
            </a:r>
          </a:p>
          <a:p>
            <a:pPr eaLnBrk="1" hangingPunct="1">
              <a:defRPr/>
            </a:pPr>
            <a:r>
              <a:rPr lang="en-US" altLang="zh-TW" sz="2200" dirty="0">
                <a:solidFill>
                  <a:schemeClr val="bg1">
                    <a:lumMod val="50000"/>
                  </a:schemeClr>
                </a:solidFill>
              </a:rPr>
              <a:t>Storage Management</a:t>
            </a:r>
          </a:p>
          <a:p>
            <a:pPr eaLnBrk="1" hangingPunct="1">
              <a:defRPr/>
            </a:pPr>
            <a:r>
              <a:rPr lang="en-US" altLang="zh-TW" sz="2200" dirty="0">
                <a:solidFill>
                  <a:schemeClr val="bg1">
                    <a:lumMod val="50000"/>
                  </a:schemeClr>
                </a:solidFill>
              </a:rPr>
              <a:t>Protection and Security</a:t>
            </a:r>
          </a:p>
          <a:p>
            <a:pPr eaLnBrk="1" hangingPunct="1"/>
            <a:r>
              <a:rPr lang="en-US" altLang="zh-TW" sz="2200" dirty="0">
                <a:solidFill>
                  <a:schemeClr val="bg1">
                    <a:lumMod val="50000"/>
                  </a:schemeClr>
                </a:solidFill>
              </a:rPr>
              <a:t>Kernel Data Structure</a:t>
            </a:r>
          </a:p>
          <a:p>
            <a:pPr eaLnBrk="1" hangingPunct="1">
              <a:defRPr/>
            </a:pPr>
            <a:r>
              <a:rPr lang="en-US" altLang="zh-TW" sz="2200" dirty="0"/>
              <a:t>Computing Environments</a:t>
            </a:r>
          </a:p>
          <a:p>
            <a:pPr eaLnBrk="1" hangingPunct="1">
              <a:defRPr/>
            </a:pPr>
            <a:r>
              <a:rPr lang="en-US" altLang="zh-TW" sz="2200" dirty="0">
                <a:solidFill>
                  <a:schemeClr val="bg1">
                    <a:lumMod val="50000"/>
                  </a:schemeClr>
                </a:solidFill>
              </a:rPr>
              <a:t>Open-Source Operating Systems</a:t>
            </a:r>
          </a:p>
        </p:txBody>
      </p:sp>
    </p:spTree>
  </p:cSld>
  <p:clrMapOvr>
    <a:masterClrMapping/>
  </p:clrMapOvr>
  <p:transition spd="slow">
    <p:wipe/>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頁尾版面配置區 4"/>
          <p:cNvSpPr>
            <a:spLocks noGrp="1"/>
          </p:cNvSpPr>
          <p:nvPr>
            <p:ph type="ftr" sz="quarter" idx="11"/>
          </p:nvPr>
        </p:nvSpPr>
        <p:spPr/>
        <p:txBody>
          <a:bodyPr/>
          <a:lstStyle/>
          <a:p>
            <a:pPr>
              <a:defRPr/>
            </a:pPr>
            <a:r>
              <a:rPr lang="en-US" altLang="zh-TW" smtClean="0"/>
              <a:t>/67</a:t>
            </a:r>
            <a:endParaRPr lang="en-US" altLang="zh-TW"/>
          </a:p>
        </p:txBody>
      </p:sp>
      <p:sp>
        <p:nvSpPr>
          <p:cNvPr id="6" name="投影片編號版面配置區 5"/>
          <p:cNvSpPr>
            <a:spLocks noGrp="1"/>
          </p:cNvSpPr>
          <p:nvPr>
            <p:ph type="sldNum" sz="quarter" idx="12"/>
          </p:nvPr>
        </p:nvSpPr>
        <p:spPr/>
        <p:txBody>
          <a:bodyPr/>
          <a:lstStyle/>
          <a:p>
            <a:pPr>
              <a:defRPr/>
            </a:pPr>
            <a:fld id="{93CE2F7C-6938-49A2-8871-E69854C3BED1}" type="slidenum">
              <a:rPr lang="en-US" altLang="zh-TW"/>
              <a:pPr>
                <a:defRPr/>
              </a:pPr>
              <a:t>57</a:t>
            </a:fld>
            <a:endParaRPr lang="en-US" altLang="zh-TW"/>
          </a:p>
        </p:txBody>
      </p:sp>
      <p:sp>
        <p:nvSpPr>
          <p:cNvPr id="62469" name="Rectangle 2"/>
          <p:cNvSpPr>
            <a:spLocks noGrp="1" noChangeArrowheads="1"/>
          </p:cNvSpPr>
          <p:nvPr>
            <p:ph type="title"/>
          </p:nvPr>
        </p:nvSpPr>
        <p:spPr/>
        <p:txBody>
          <a:bodyPr/>
          <a:lstStyle/>
          <a:p>
            <a:pPr eaLnBrk="1" hangingPunct="1"/>
            <a:r>
              <a:rPr lang="en-US" altLang="zh-TW" smtClean="0"/>
              <a:t>Computing Environments (1/2)</a:t>
            </a:r>
          </a:p>
        </p:txBody>
      </p:sp>
      <p:sp>
        <p:nvSpPr>
          <p:cNvPr id="62470" name="Rectangle 3"/>
          <p:cNvSpPr>
            <a:spLocks noGrp="1" noChangeArrowheads="1"/>
          </p:cNvSpPr>
          <p:nvPr>
            <p:ph type="body" idx="1"/>
          </p:nvPr>
        </p:nvSpPr>
        <p:spPr>
          <a:xfrm>
            <a:off x="468313" y="1052513"/>
            <a:ext cx="8280400" cy="5327650"/>
          </a:xfrm>
        </p:spPr>
        <p:txBody>
          <a:bodyPr/>
          <a:lstStyle/>
          <a:p>
            <a:pPr eaLnBrk="1" hangingPunct="1"/>
            <a:r>
              <a:rPr lang="en-US" altLang="zh-TW" sz="3400"/>
              <a:t>Traditional computer</a:t>
            </a:r>
          </a:p>
          <a:p>
            <a:pPr lvl="1" eaLnBrk="1" hangingPunct="1"/>
            <a:r>
              <a:rPr lang="en-US" altLang="zh-TW" sz="3000"/>
              <a:t>Blurring over time</a:t>
            </a:r>
          </a:p>
          <a:p>
            <a:pPr lvl="1" eaLnBrk="1" hangingPunct="1"/>
            <a:r>
              <a:rPr lang="en-US" altLang="zh-TW" sz="3000"/>
              <a:t>Office environment</a:t>
            </a:r>
          </a:p>
          <a:p>
            <a:pPr lvl="2" eaLnBrk="1" hangingPunct="1"/>
            <a:r>
              <a:rPr lang="en-US" altLang="zh-TW" sz="2500"/>
              <a:t>PCs connected to a network, terminals attached to mainframe or minicomputers providing batch and timesharing</a:t>
            </a:r>
          </a:p>
          <a:p>
            <a:pPr lvl="2" eaLnBrk="1" hangingPunct="1"/>
            <a:r>
              <a:rPr lang="en-US" altLang="zh-TW" sz="2500"/>
              <a:t>Now portals allowing networked and remote systems access to same resources</a:t>
            </a:r>
          </a:p>
          <a:p>
            <a:pPr lvl="1" eaLnBrk="1" hangingPunct="1"/>
            <a:r>
              <a:rPr lang="en-US" altLang="zh-TW" sz="3000"/>
              <a:t>Home networks</a:t>
            </a:r>
          </a:p>
          <a:p>
            <a:pPr lvl="2" eaLnBrk="1" hangingPunct="1"/>
            <a:r>
              <a:rPr lang="en-US" altLang="zh-TW" sz="2500"/>
              <a:t>Used to be single system, then modems</a:t>
            </a:r>
          </a:p>
          <a:p>
            <a:pPr lvl="2" eaLnBrk="1" hangingPunct="1"/>
            <a:r>
              <a:rPr lang="en-US" altLang="zh-TW" sz="2500"/>
              <a:t>Now firewalled, networked</a:t>
            </a:r>
          </a:p>
        </p:txBody>
      </p:sp>
    </p:spTree>
  </p:cSld>
  <p:clrMapOvr>
    <a:masterClrMapping/>
  </p:clrMapOvr>
  <p:transition spd="slow">
    <p:wipe/>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頁尾版面配置區 3"/>
          <p:cNvSpPr>
            <a:spLocks noGrp="1"/>
          </p:cNvSpPr>
          <p:nvPr>
            <p:ph type="ftr" sz="quarter" idx="11"/>
          </p:nvPr>
        </p:nvSpPr>
        <p:spPr/>
        <p:txBody>
          <a:bodyPr/>
          <a:lstStyle/>
          <a:p>
            <a:pPr>
              <a:defRPr/>
            </a:pPr>
            <a:r>
              <a:rPr lang="en-US" altLang="zh-TW" smtClean="0"/>
              <a:t>/67</a:t>
            </a:r>
            <a:endParaRPr lang="en-US" altLang="zh-TW"/>
          </a:p>
        </p:txBody>
      </p:sp>
      <p:sp>
        <p:nvSpPr>
          <p:cNvPr id="7" name="投影片編號版面配置區 4"/>
          <p:cNvSpPr>
            <a:spLocks noGrp="1"/>
          </p:cNvSpPr>
          <p:nvPr>
            <p:ph type="sldNum" sz="quarter" idx="12"/>
          </p:nvPr>
        </p:nvSpPr>
        <p:spPr/>
        <p:txBody>
          <a:bodyPr/>
          <a:lstStyle/>
          <a:p>
            <a:pPr>
              <a:defRPr/>
            </a:pPr>
            <a:fld id="{6669B8DF-ADF8-4122-9698-3DD894B62710}" type="slidenum">
              <a:rPr lang="en-US" altLang="zh-TW"/>
              <a:pPr>
                <a:defRPr/>
              </a:pPr>
              <a:t>58</a:t>
            </a:fld>
            <a:endParaRPr lang="en-US" altLang="zh-TW"/>
          </a:p>
        </p:txBody>
      </p:sp>
      <p:sp>
        <p:nvSpPr>
          <p:cNvPr id="63493" name="Rectangle 2"/>
          <p:cNvSpPr>
            <a:spLocks noGrp="1" noChangeArrowheads="1"/>
          </p:cNvSpPr>
          <p:nvPr>
            <p:ph type="title"/>
          </p:nvPr>
        </p:nvSpPr>
        <p:spPr/>
        <p:txBody>
          <a:bodyPr/>
          <a:lstStyle/>
          <a:p>
            <a:pPr eaLnBrk="1" hangingPunct="1"/>
            <a:r>
              <a:rPr lang="en-US" altLang="zh-TW" smtClean="0"/>
              <a:t>Computing Environments (2/2)</a:t>
            </a:r>
          </a:p>
        </p:txBody>
      </p:sp>
      <p:pic>
        <p:nvPicPr>
          <p:cNvPr id="63494" name="Picture 3"/>
          <p:cNvPicPr>
            <a:picLocks noChangeAspect="1" noChangeArrowheads="1"/>
          </p:cNvPicPr>
          <p:nvPr/>
        </p:nvPicPr>
        <p:blipFill>
          <a:blip r:embed="rId3">
            <a:extLst>
              <a:ext uri="{28A0092B-C50C-407E-A947-70E740481C1C}">
                <a14:useLocalDpi xmlns:a14="http://schemas.microsoft.com/office/drawing/2010/main" val="0"/>
              </a:ext>
            </a:extLst>
          </a:blip>
          <a:srcRect l="391" t="30930" r="586" b="30669"/>
          <a:stretch>
            <a:fillRect/>
          </a:stretch>
        </p:blipFill>
        <p:spPr bwMode="auto">
          <a:xfrm>
            <a:off x="755650" y="4005263"/>
            <a:ext cx="7920038" cy="2303462"/>
          </a:xfrm>
          <a:prstGeom prst="rect">
            <a:avLst/>
          </a:prstGeom>
          <a:noFill/>
          <a:ln w="38100" cmpd="dbl">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3495" name="Rectangle 4"/>
          <p:cNvSpPr>
            <a:spLocks noChangeArrowheads="1"/>
          </p:cNvSpPr>
          <p:nvPr/>
        </p:nvSpPr>
        <p:spPr bwMode="auto">
          <a:xfrm>
            <a:off x="468313" y="1268415"/>
            <a:ext cx="8280400" cy="25923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marL="342900" indent="-342900" algn="l">
              <a:spcBef>
                <a:spcPct val="20000"/>
              </a:spcBef>
              <a:buBlip>
                <a:blip r:embed="rId4"/>
              </a:buBlip>
            </a:pPr>
            <a:r>
              <a:rPr lang="en-US" altLang="zh-TW" sz="2600">
                <a:latin typeface="Arial" pitchFamily="34" charset="0"/>
              </a:rPr>
              <a:t>Client-Server Computing</a:t>
            </a:r>
          </a:p>
          <a:p>
            <a:pPr marL="742950" lvl="1" indent="-285750" algn="l">
              <a:spcBef>
                <a:spcPct val="20000"/>
              </a:spcBef>
              <a:buSzPct val="80000"/>
              <a:buBlip>
                <a:blip r:embed="rId5"/>
              </a:buBlip>
            </a:pPr>
            <a:r>
              <a:rPr lang="en-US" altLang="zh-TW" sz="2200">
                <a:latin typeface="Arial" pitchFamily="34" charset="0"/>
              </a:rPr>
              <a:t>Dumb terminals supplanted by smart PCs</a:t>
            </a:r>
          </a:p>
          <a:p>
            <a:pPr marL="742950" lvl="1" indent="-285750" algn="l">
              <a:spcBef>
                <a:spcPct val="20000"/>
              </a:spcBef>
              <a:buSzPct val="80000"/>
              <a:buBlip>
                <a:blip r:embed="rId5"/>
              </a:buBlip>
            </a:pPr>
            <a:r>
              <a:rPr lang="en-US" altLang="zh-TW" sz="2200">
                <a:latin typeface="Arial" pitchFamily="34" charset="0"/>
              </a:rPr>
              <a:t>Many systems now servers, responding to requests generated by clients</a:t>
            </a:r>
          </a:p>
          <a:p>
            <a:pPr marL="1143000" lvl="2" indent="-228600" algn="l">
              <a:spcBef>
                <a:spcPct val="20000"/>
              </a:spcBef>
              <a:buSzPct val="70000"/>
              <a:buBlip>
                <a:blip r:embed="rId6"/>
              </a:buBlip>
            </a:pPr>
            <a:r>
              <a:rPr lang="en-US" altLang="zh-TW" sz="1900">
                <a:latin typeface="Arial" pitchFamily="34" charset="0"/>
              </a:rPr>
              <a:t>Compute-server provides an interface to client to request services (i.e. database)</a:t>
            </a:r>
          </a:p>
          <a:p>
            <a:pPr marL="1143000" lvl="2" indent="-228600" algn="l">
              <a:spcBef>
                <a:spcPct val="20000"/>
              </a:spcBef>
              <a:buSzPct val="70000"/>
              <a:buBlip>
                <a:blip r:embed="rId6"/>
              </a:buBlip>
            </a:pPr>
            <a:r>
              <a:rPr lang="en-US" altLang="zh-TW" sz="1900">
                <a:latin typeface="Arial" pitchFamily="34" charset="0"/>
              </a:rPr>
              <a:t>File-server provides interface for clients to store and retrieve files</a:t>
            </a:r>
          </a:p>
        </p:txBody>
      </p:sp>
    </p:spTree>
  </p:cSld>
  <p:clrMapOvr>
    <a:masterClrMapping/>
  </p:clrMapOvr>
  <p:transition spd="slow">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ctrTitle"/>
          </p:nvPr>
        </p:nvSpPr>
        <p:spPr/>
        <p:txBody>
          <a:bodyPr/>
          <a:lstStyle/>
          <a:p>
            <a:pPr eaLnBrk="1" hangingPunct="1"/>
            <a:r>
              <a:rPr lang="en-US" altLang="zh-TW" smtClean="0"/>
              <a:t>Chapter 1: Introduction</a:t>
            </a:r>
          </a:p>
        </p:txBody>
      </p:sp>
    </p:spTree>
  </p:cSld>
  <p:clrMapOvr>
    <a:masterClrMapping/>
  </p:clrMapOvr>
  <p:transition spd="slow">
    <p:wipe/>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頁尾版面配置區 4"/>
          <p:cNvSpPr>
            <a:spLocks noGrp="1"/>
          </p:cNvSpPr>
          <p:nvPr>
            <p:ph type="ftr" sz="quarter" idx="11"/>
          </p:nvPr>
        </p:nvSpPr>
        <p:spPr/>
        <p:txBody>
          <a:bodyPr/>
          <a:lstStyle/>
          <a:p>
            <a:pPr>
              <a:defRPr/>
            </a:pPr>
            <a:r>
              <a:rPr lang="en-US" altLang="zh-TW" smtClean="0"/>
              <a:t>/67</a:t>
            </a:r>
            <a:endParaRPr lang="en-US" altLang="zh-TW"/>
          </a:p>
        </p:txBody>
      </p:sp>
      <p:sp>
        <p:nvSpPr>
          <p:cNvPr id="6" name="投影片編號版面配置區 5"/>
          <p:cNvSpPr>
            <a:spLocks noGrp="1"/>
          </p:cNvSpPr>
          <p:nvPr>
            <p:ph type="sldNum" sz="quarter" idx="12"/>
          </p:nvPr>
        </p:nvSpPr>
        <p:spPr/>
        <p:txBody>
          <a:bodyPr/>
          <a:lstStyle/>
          <a:p>
            <a:pPr>
              <a:defRPr/>
            </a:pPr>
            <a:fld id="{AD12EF3C-F36C-4D77-8754-8599EE44B66B}" type="slidenum">
              <a:rPr lang="en-US" altLang="zh-TW"/>
              <a:pPr>
                <a:defRPr/>
              </a:pPr>
              <a:t>59</a:t>
            </a:fld>
            <a:endParaRPr lang="en-US" altLang="zh-TW"/>
          </a:p>
        </p:txBody>
      </p:sp>
      <p:sp>
        <p:nvSpPr>
          <p:cNvPr id="64517" name="Rectangle 2"/>
          <p:cNvSpPr>
            <a:spLocks noGrp="1" noChangeArrowheads="1"/>
          </p:cNvSpPr>
          <p:nvPr>
            <p:ph type="title"/>
          </p:nvPr>
        </p:nvSpPr>
        <p:spPr/>
        <p:txBody>
          <a:bodyPr/>
          <a:lstStyle/>
          <a:p>
            <a:pPr eaLnBrk="1" hangingPunct="1"/>
            <a:r>
              <a:rPr lang="en-US" altLang="zh-TW" smtClean="0"/>
              <a:t>Peer-to-Peer Computing</a:t>
            </a:r>
          </a:p>
        </p:txBody>
      </p:sp>
      <p:sp>
        <p:nvSpPr>
          <p:cNvPr id="64518" name="Rectangle 3"/>
          <p:cNvSpPr>
            <a:spLocks noGrp="1" noChangeArrowheads="1"/>
          </p:cNvSpPr>
          <p:nvPr>
            <p:ph type="body" idx="1"/>
          </p:nvPr>
        </p:nvSpPr>
        <p:spPr>
          <a:xfrm>
            <a:off x="611188" y="1125538"/>
            <a:ext cx="7910512" cy="5256212"/>
          </a:xfrm>
        </p:spPr>
        <p:txBody>
          <a:bodyPr/>
          <a:lstStyle/>
          <a:p>
            <a:pPr eaLnBrk="1" hangingPunct="1"/>
            <a:r>
              <a:rPr lang="en-US" altLang="zh-TW" smtClean="0"/>
              <a:t>Another model of distributed system</a:t>
            </a:r>
          </a:p>
          <a:p>
            <a:pPr eaLnBrk="1" hangingPunct="1"/>
            <a:r>
              <a:rPr lang="en-US" altLang="zh-TW" smtClean="0"/>
              <a:t>P2P does not distinguish clients and servers</a:t>
            </a:r>
          </a:p>
          <a:p>
            <a:pPr lvl="1" eaLnBrk="1" hangingPunct="1"/>
            <a:r>
              <a:rPr lang="en-US" altLang="zh-TW" smtClean="0"/>
              <a:t>Instead all nodes are considered peers</a:t>
            </a:r>
          </a:p>
          <a:p>
            <a:pPr lvl="1" eaLnBrk="1" hangingPunct="1"/>
            <a:r>
              <a:rPr lang="en-US" altLang="zh-TW" smtClean="0"/>
              <a:t>May each act as client, server or both</a:t>
            </a:r>
          </a:p>
          <a:p>
            <a:pPr lvl="1" eaLnBrk="1" hangingPunct="1"/>
            <a:r>
              <a:rPr lang="en-US" altLang="zh-TW" smtClean="0"/>
              <a:t>Node must join P2P network</a:t>
            </a:r>
          </a:p>
          <a:p>
            <a:pPr lvl="2" eaLnBrk="1" hangingPunct="1"/>
            <a:r>
              <a:rPr lang="en-US" altLang="zh-TW" smtClean="0"/>
              <a:t>Registers its service with central lookup service on network, or</a:t>
            </a:r>
          </a:p>
          <a:p>
            <a:pPr lvl="2" eaLnBrk="1" hangingPunct="1"/>
            <a:r>
              <a:rPr lang="en-US" altLang="zh-TW" smtClean="0"/>
              <a:t>Broadcast request for service and respond to requests for service via </a:t>
            </a:r>
            <a:r>
              <a:rPr lang="en-US" altLang="zh-TW" i="1" smtClean="0"/>
              <a:t>discovery protocol</a:t>
            </a:r>
          </a:p>
          <a:p>
            <a:pPr lvl="1" eaLnBrk="1" hangingPunct="1"/>
            <a:r>
              <a:rPr lang="en-US" altLang="zh-TW" smtClean="0"/>
              <a:t>Examples include</a:t>
            </a:r>
            <a:r>
              <a:rPr lang="en-US" altLang="zh-TW" i="1" smtClean="0"/>
              <a:t> Napster </a:t>
            </a:r>
            <a:r>
              <a:rPr lang="en-US" altLang="zh-TW" smtClean="0"/>
              <a:t>and</a:t>
            </a:r>
            <a:r>
              <a:rPr lang="en-US" altLang="zh-TW" i="1" smtClean="0"/>
              <a:t> Gnutella</a:t>
            </a:r>
          </a:p>
        </p:txBody>
      </p:sp>
    </p:spTree>
  </p:cSld>
  <p:clrMapOvr>
    <a:masterClrMapping/>
  </p:clrMapOvr>
  <p:transition spd="slow">
    <p:wipe/>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頁尾版面配置區 4"/>
          <p:cNvSpPr>
            <a:spLocks noGrp="1"/>
          </p:cNvSpPr>
          <p:nvPr>
            <p:ph type="ftr" sz="quarter" idx="11"/>
          </p:nvPr>
        </p:nvSpPr>
        <p:spPr/>
        <p:txBody>
          <a:bodyPr/>
          <a:lstStyle/>
          <a:p>
            <a:pPr>
              <a:defRPr/>
            </a:pPr>
            <a:r>
              <a:rPr lang="en-US" altLang="zh-TW" smtClean="0"/>
              <a:t>/67</a:t>
            </a:r>
            <a:endParaRPr lang="en-US" altLang="zh-TW"/>
          </a:p>
        </p:txBody>
      </p:sp>
      <p:sp>
        <p:nvSpPr>
          <p:cNvPr id="6" name="投影片編號版面配置區 5"/>
          <p:cNvSpPr>
            <a:spLocks noGrp="1"/>
          </p:cNvSpPr>
          <p:nvPr>
            <p:ph type="sldNum" sz="quarter" idx="12"/>
          </p:nvPr>
        </p:nvSpPr>
        <p:spPr/>
        <p:txBody>
          <a:bodyPr/>
          <a:lstStyle/>
          <a:p>
            <a:pPr>
              <a:defRPr/>
            </a:pPr>
            <a:fld id="{36A4A485-823A-4457-88C4-E3944B29EC68}" type="slidenum">
              <a:rPr lang="en-US" altLang="zh-TW"/>
              <a:pPr>
                <a:defRPr/>
              </a:pPr>
              <a:t>60</a:t>
            </a:fld>
            <a:endParaRPr lang="en-US" altLang="zh-TW"/>
          </a:p>
        </p:txBody>
      </p:sp>
      <p:sp>
        <p:nvSpPr>
          <p:cNvPr id="65541" name="Rectangle 2"/>
          <p:cNvSpPr>
            <a:spLocks noGrp="1" noChangeArrowheads="1"/>
          </p:cNvSpPr>
          <p:nvPr>
            <p:ph type="title"/>
          </p:nvPr>
        </p:nvSpPr>
        <p:spPr/>
        <p:txBody>
          <a:bodyPr/>
          <a:lstStyle/>
          <a:p>
            <a:pPr eaLnBrk="1" hangingPunct="1"/>
            <a:r>
              <a:rPr lang="en-US" altLang="zh-TW" smtClean="0"/>
              <a:t>Web-Based Computing</a:t>
            </a:r>
          </a:p>
        </p:txBody>
      </p:sp>
      <p:sp>
        <p:nvSpPr>
          <p:cNvPr id="65542" name="Rectangle 3"/>
          <p:cNvSpPr>
            <a:spLocks noGrp="1" noChangeArrowheads="1"/>
          </p:cNvSpPr>
          <p:nvPr>
            <p:ph type="body" idx="1"/>
          </p:nvPr>
        </p:nvSpPr>
        <p:spPr>
          <a:xfrm>
            <a:off x="611188" y="1412877"/>
            <a:ext cx="7910512" cy="4525963"/>
          </a:xfrm>
        </p:spPr>
        <p:txBody>
          <a:bodyPr/>
          <a:lstStyle/>
          <a:p>
            <a:pPr eaLnBrk="1" hangingPunct="1"/>
            <a:r>
              <a:rPr lang="en-US" altLang="zh-TW" sz="2800"/>
              <a:t>Web has become ubiquitous</a:t>
            </a:r>
          </a:p>
          <a:p>
            <a:pPr eaLnBrk="1" hangingPunct="1"/>
            <a:r>
              <a:rPr lang="en-US" altLang="zh-TW" sz="2800"/>
              <a:t>PCs most prevalent devices</a:t>
            </a:r>
          </a:p>
          <a:p>
            <a:pPr eaLnBrk="1" hangingPunct="1"/>
            <a:r>
              <a:rPr lang="en-US" altLang="zh-TW" sz="2800"/>
              <a:t>More devices becoming networked to allow web access</a:t>
            </a:r>
          </a:p>
          <a:p>
            <a:pPr eaLnBrk="1" hangingPunct="1"/>
            <a:r>
              <a:rPr lang="en-US" altLang="zh-TW" sz="2800"/>
              <a:t>New category of devices to manage web traffic among similar servers: </a:t>
            </a:r>
            <a:r>
              <a:rPr lang="en-US" altLang="zh-TW" sz="2800" b="1"/>
              <a:t>load balancers</a:t>
            </a:r>
          </a:p>
          <a:p>
            <a:pPr eaLnBrk="1" hangingPunct="1"/>
            <a:r>
              <a:rPr lang="en-US" altLang="zh-TW" sz="2800"/>
              <a:t>Use of operating systems like Windows 95, client-side, have evolved into Linux and Windows XP, which can be clients and servers</a:t>
            </a:r>
          </a:p>
        </p:txBody>
      </p:sp>
    </p:spTree>
  </p:cSld>
  <p:clrMapOvr>
    <a:masterClrMapping/>
  </p:clrMapOvr>
  <p:transition spd="slow">
    <p:wipe/>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頁尾版面配置區 4"/>
          <p:cNvSpPr>
            <a:spLocks noGrp="1"/>
          </p:cNvSpPr>
          <p:nvPr>
            <p:ph type="ftr" sz="quarter" idx="11"/>
          </p:nvPr>
        </p:nvSpPr>
        <p:spPr/>
        <p:txBody>
          <a:bodyPr/>
          <a:lstStyle/>
          <a:p>
            <a:pPr>
              <a:defRPr/>
            </a:pPr>
            <a:r>
              <a:rPr lang="en-US" altLang="zh-TW" smtClean="0"/>
              <a:t>/67</a:t>
            </a:r>
            <a:endParaRPr lang="en-US" altLang="zh-TW"/>
          </a:p>
        </p:txBody>
      </p:sp>
      <p:sp>
        <p:nvSpPr>
          <p:cNvPr id="6" name="投影片編號版面配置區 5"/>
          <p:cNvSpPr>
            <a:spLocks noGrp="1"/>
          </p:cNvSpPr>
          <p:nvPr>
            <p:ph type="sldNum" sz="quarter" idx="12"/>
          </p:nvPr>
        </p:nvSpPr>
        <p:spPr/>
        <p:txBody>
          <a:bodyPr/>
          <a:lstStyle/>
          <a:p>
            <a:pPr>
              <a:defRPr/>
            </a:pPr>
            <a:fld id="{7361EE2A-713F-4032-8CA1-D889C905E779}" type="slidenum">
              <a:rPr lang="en-US" altLang="zh-TW"/>
              <a:pPr>
                <a:defRPr/>
              </a:pPr>
              <a:t>61</a:t>
            </a:fld>
            <a:endParaRPr lang="en-US" altLang="zh-TW"/>
          </a:p>
        </p:txBody>
      </p:sp>
      <p:sp>
        <p:nvSpPr>
          <p:cNvPr id="66565" name="Rectangle 2"/>
          <p:cNvSpPr>
            <a:spLocks noGrp="1" noChangeArrowheads="1"/>
          </p:cNvSpPr>
          <p:nvPr>
            <p:ph type="title"/>
          </p:nvPr>
        </p:nvSpPr>
        <p:spPr/>
        <p:txBody>
          <a:bodyPr/>
          <a:lstStyle/>
          <a:p>
            <a:pPr eaLnBrk="1" hangingPunct="1"/>
            <a:r>
              <a:rPr lang="en-US" altLang="zh-TW" smtClean="0"/>
              <a:t>Chapter 1: Introduction</a:t>
            </a:r>
          </a:p>
        </p:txBody>
      </p:sp>
      <p:sp>
        <p:nvSpPr>
          <p:cNvPr id="6150" name="Rectangle 3"/>
          <p:cNvSpPr>
            <a:spLocks noGrp="1" noChangeArrowheads="1"/>
          </p:cNvSpPr>
          <p:nvPr>
            <p:ph type="body" idx="1"/>
          </p:nvPr>
        </p:nvSpPr>
        <p:spPr>
          <a:xfrm>
            <a:off x="2195513" y="1052515"/>
            <a:ext cx="4895850" cy="5329237"/>
          </a:xfrm>
        </p:spPr>
        <p:txBody>
          <a:bodyPr/>
          <a:lstStyle/>
          <a:p>
            <a:pPr eaLnBrk="1" hangingPunct="1">
              <a:defRPr/>
            </a:pPr>
            <a:r>
              <a:rPr lang="en-US" altLang="zh-TW" sz="2200" dirty="0">
                <a:solidFill>
                  <a:schemeClr val="bg1">
                    <a:lumMod val="50000"/>
                  </a:schemeClr>
                </a:solidFill>
              </a:rPr>
              <a:t>What Operating Systems Do</a:t>
            </a:r>
          </a:p>
          <a:p>
            <a:pPr eaLnBrk="1" hangingPunct="1">
              <a:defRPr/>
            </a:pPr>
            <a:r>
              <a:rPr lang="en-US" altLang="zh-TW" sz="2200" dirty="0">
                <a:solidFill>
                  <a:schemeClr val="bg1">
                    <a:lumMod val="50000"/>
                  </a:schemeClr>
                </a:solidFill>
              </a:rPr>
              <a:t>Computer-System Organization</a:t>
            </a:r>
          </a:p>
          <a:p>
            <a:pPr eaLnBrk="1" hangingPunct="1">
              <a:defRPr/>
            </a:pPr>
            <a:r>
              <a:rPr lang="en-US" altLang="zh-TW" sz="2200" dirty="0">
                <a:solidFill>
                  <a:schemeClr val="bg1">
                    <a:lumMod val="50000"/>
                  </a:schemeClr>
                </a:solidFill>
              </a:rPr>
              <a:t>Computer-System Architecture</a:t>
            </a:r>
          </a:p>
          <a:p>
            <a:pPr eaLnBrk="1" hangingPunct="1">
              <a:defRPr/>
            </a:pPr>
            <a:r>
              <a:rPr lang="en-US" altLang="zh-TW" sz="2200" dirty="0">
                <a:solidFill>
                  <a:schemeClr val="bg1">
                    <a:lumMod val="50000"/>
                  </a:schemeClr>
                </a:solidFill>
              </a:rPr>
              <a:t>Operating-System Structure</a:t>
            </a:r>
          </a:p>
          <a:p>
            <a:pPr eaLnBrk="1" hangingPunct="1">
              <a:defRPr/>
            </a:pPr>
            <a:r>
              <a:rPr lang="en-US" altLang="zh-TW" sz="2200" dirty="0">
                <a:solidFill>
                  <a:schemeClr val="bg1">
                    <a:lumMod val="50000"/>
                  </a:schemeClr>
                </a:solidFill>
              </a:rPr>
              <a:t>Operating-System Operations</a:t>
            </a:r>
          </a:p>
          <a:p>
            <a:pPr eaLnBrk="1" hangingPunct="1">
              <a:defRPr/>
            </a:pPr>
            <a:r>
              <a:rPr lang="en-US" altLang="zh-TW" sz="2200" dirty="0">
                <a:solidFill>
                  <a:schemeClr val="bg1">
                    <a:lumMod val="50000"/>
                  </a:schemeClr>
                </a:solidFill>
              </a:rPr>
              <a:t>Process Management</a:t>
            </a:r>
          </a:p>
          <a:p>
            <a:pPr eaLnBrk="1" hangingPunct="1">
              <a:defRPr/>
            </a:pPr>
            <a:r>
              <a:rPr lang="en-US" altLang="zh-TW" sz="2200" dirty="0">
                <a:solidFill>
                  <a:schemeClr val="bg1">
                    <a:lumMod val="50000"/>
                  </a:schemeClr>
                </a:solidFill>
              </a:rPr>
              <a:t>Memory Management</a:t>
            </a:r>
          </a:p>
          <a:p>
            <a:pPr eaLnBrk="1" hangingPunct="1">
              <a:defRPr/>
            </a:pPr>
            <a:r>
              <a:rPr lang="en-US" altLang="zh-TW" sz="2200" dirty="0">
                <a:solidFill>
                  <a:schemeClr val="bg1">
                    <a:lumMod val="50000"/>
                  </a:schemeClr>
                </a:solidFill>
              </a:rPr>
              <a:t>Storage Management</a:t>
            </a:r>
          </a:p>
          <a:p>
            <a:pPr eaLnBrk="1" hangingPunct="1">
              <a:defRPr/>
            </a:pPr>
            <a:r>
              <a:rPr lang="en-US" altLang="zh-TW" sz="2200" dirty="0">
                <a:solidFill>
                  <a:schemeClr val="bg1">
                    <a:lumMod val="50000"/>
                  </a:schemeClr>
                </a:solidFill>
              </a:rPr>
              <a:t>Protection and Security</a:t>
            </a:r>
          </a:p>
          <a:p>
            <a:pPr eaLnBrk="1" hangingPunct="1">
              <a:defRPr/>
            </a:pPr>
            <a:r>
              <a:rPr lang="en-US" altLang="zh-TW" sz="2200" dirty="0">
                <a:solidFill>
                  <a:schemeClr val="bg1">
                    <a:lumMod val="50000"/>
                  </a:schemeClr>
                </a:solidFill>
              </a:rPr>
              <a:t>Distributed Systems</a:t>
            </a:r>
          </a:p>
          <a:p>
            <a:pPr eaLnBrk="1" hangingPunct="1">
              <a:defRPr/>
            </a:pPr>
            <a:r>
              <a:rPr lang="en-US" altLang="zh-TW" sz="2200" dirty="0">
                <a:solidFill>
                  <a:schemeClr val="bg1">
                    <a:lumMod val="50000"/>
                  </a:schemeClr>
                </a:solidFill>
              </a:rPr>
              <a:t>Special-Purpose Systems</a:t>
            </a:r>
          </a:p>
          <a:p>
            <a:pPr eaLnBrk="1" hangingPunct="1">
              <a:defRPr/>
            </a:pPr>
            <a:r>
              <a:rPr lang="en-US" altLang="zh-TW" sz="2200" dirty="0">
                <a:solidFill>
                  <a:schemeClr val="bg1">
                    <a:lumMod val="50000"/>
                  </a:schemeClr>
                </a:solidFill>
              </a:rPr>
              <a:t>Computing Environments</a:t>
            </a:r>
          </a:p>
          <a:p>
            <a:pPr eaLnBrk="1" hangingPunct="1">
              <a:defRPr/>
            </a:pPr>
            <a:r>
              <a:rPr lang="en-US" altLang="zh-TW" sz="2200" dirty="0"/>
              <a:t>Open-Source Operating Systems</a:t>
            </a:r>
          </a:p>
        </p:txBody>
      </p:sp>
    </p:spTree>
  </p:cSld>
  <p:clrMapOvr>
    <a:masterClrMapping/>
  </p:clrMapOvr>
  <p:transition spd="slow">
    <p:wipe/>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標題 1"/>
          <p:cNvSpPr>
            <a:spLocks noGrp="1"/>
          </p:cNvSpPr>
          <p:nvPr>
            <p:ph type="title"/>
          </p:nvPr>
        </p:nvSpPr>
        <p:spPr/>
        <p:txBody>
          <a:bodyPr/>
          <a:lstStyle/>
          <a:p>
            <a:r>
              <a:rPr lang="en-US" altLang="zh-TW" smtClean="0"/>
              <a:t>Open-Source Operating Systems</a:t>
            </a:r>
            <a:endParaRPr lang="zh-TW" altLang="en-US" smtClean="0"/>
          </a:p>
        </p:txBody>
      </p:sp>
      <p:sp>
        <p:nvSpPr>
          <p:cNvPr id="67587" name="內容版面配置區 2"/>
          <p:cNvSpPr>
            <a:spLocks noGrp="1"/>
          </p:cNvSpPr>
          <p:nvPr>
            <p:ph idx="1"/>
          </p:nvPr>
        </p:nvSpPr>
        <p:spPr>
          <a:xfrm>
            <a:off x="650877" y="1484313"/>
            <a:ext cx="7910513" cy="4608512"/>
          </a:xfrm>
        </p:spPr>
        <p:txBody>
          <a:bodyPr/>
          <a:lstStyle/>
          <a:p>
            <a:r>
              <a:rPr lang="en-US" altLang="zh-TW" smtClean="0"/>
              <a:t>Closed-source OS</a:t>
            </a:r>
          </a:p>
          <a:p>
            <a:r>
              <a:rPr lang="en-US" altLang="zh-TW" smtClean="0"/>
              <a:t>Reverse engineering</a:t>
            </a:r>
          </a:p>
          <a:p>
            <a:r>
              <a:rPr lang="en-US" altLang="zh-TW" smtClean="0"/>
              <a:t>Copyright, copyleft</a:t>
            </a:r>
          </a:p>
          <a:p>
            <a:r>
              <a:rPr lang="en-US" altLang="zh-TW" smtClean="0"/>
              <a:t>Digital Rights Management (DRM)</a:t>
            </a:r>
          </a:p>
          <a:p>
            <a:r>
              <a:rPr lang="en-US" altLang="zh-TW" smtClean="0"/>
              <a:t>Free Software Foundation (FSF)</a:t>
            </a:r>
          </a:p>
          <a:p>
            <a:r>
              <a:rPr lang="en-US" altLang="zh-TW" smtClean="0"/>
              <a:t>GNU General Public License (GPL)</a:t>
            </a:r>
          </a:p>
          <a:p>
            <a:r>
              <a:rPr lang="en-US" altLang="zh-TW" smtClean="0"/>
              <a:t>Linux 2.6.x, 3.x, BSD UNIX, Solaris</a:t>
            </a:r>
          </a:p>
          <a:p>
            <a:r>
              <a:rPr lang="en-US" altLang="zh-TW" smtClean="0"/>
              <a:t>Utility, open-source projects</a:t>
            </a:r>
            <a:endParaRPr lang="zh-TW" altLang="en-US" smtClean="0"/>
          </a:p>
        </p:txBody>
      </p:sp>
      <p:sp>
        <p:nvSpPr>
          <p:cNvPr id="5" name="頁尾版面配置區 4"/>
          <p:cNvSpPr>
            <a:spLocks noGrp="1"/>
          </p:cNvSpPr>
          <p:nvPr>
            <p:ph type="ftr" sz="quarter" idx="11"/>
          </p:nvPr>
        </p:nvSpPr>
        <p:spPr/>
        <p:txBody>
          <a:bodyPr/>
          <a:lstStyle/>
          <a:p>
            <a:pPr>
              <a:defRPr/>
            </a:pPr>
            <a:r>
              <a:rPr lang="en-US" altLang="zh-TW" smtClean="0"/>
              <a:t>/67</a:t>
            </a:r>
            <a:endParaRPr lang="en-US" altLang="zh-TW"/>
          </a:p>
        </p:txBody>
      </p:sp>
      <p:sp>
        <p:nvSpPr>
          <p:cNvPr id="6" name="投影片編號版面配置區 5"/>
          <p:cNvSpPr>
            <a:spLocks noGrp="1"/>
          </p:cNvSpPr>
          <p:nvPr>
            <p:ph type="sldNum" sz="quarter" idx="12"/>
          </p:nvPr>
        </p:nvSpPr>
        <p:spPr/>
        <p:txBody>
          <a:bodyPr/>
          <a:lstStyle/>
          <a:p>
            <a:pPr>
              <a:defRPr/>
            </a:pPr>
            <a:fld id="{6805F104-F154-4BFA-AEAA-5A255A0F204D}" type="slidenum">
              <a:rPr lang="en-US" altLang="zh-TW" smtClean="0"/>
              <a:pPr>
                <a:defRPr/>
              </a:pPr>
              <a:t>62</a:t>
            </a:fld>
            <a:endParaRPr lang="en-US" altLang="zh-TW"/>
          </a:p>
        </p:txBody>
      </p:sp>
    </p:spTree>
  </p:cSld>
  <p:clrMapOvr>
    <a:masterClrMapping/>
  </p:clrMapOvr>
  <p:transition spd="slow">
    <p:wipe/>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標題 1"/>
          <p:cNvSpPr>
            <a:spLocks noGrp="1"/>
          </p:cNvSpPr>
          <p:nvPr>
            <p:ph type="title"/>
          </p:nvPr>
        </p:nvSpPr>
        <p:spPr/>
        <p:txBody>
          <a:bodyPr/>
          <a:lstStyle/>
          <a:p>
            <a:r>
              <a:rPr lang="en-US" altLang="zh-TW" smtClean="0"/>
              <a:t>Categories of free and </a:t>
            </a:r>
            <a:br>
              <a:rPr lang="en-US" altLang="zh-TW" smtClean="0"/>
            </a:br>
            <a:r>
              <a:rPr lang="en-US" altLang="zh-TW" smtClean="0"/>
              <a:t>nonfree software</a:t>
            </a:r>
            <a:endParaRPr lang="zh-TW" altLang="en-US" smtClean="0"/>
          </a:p>
        </p:txBody>
      </p:sp>
      <p:sp>
        <p:nvSpPr>
          <p:cNvPr id="5" name="頁尾版面配置區 4"/>
          <p:cNvSpPr>
            <a:spLocks noGrp="1"/>
          </p:cNvSpPr>
          <p:nvPr>
            <p:ph type="ftr" sz="quarter" idx="11"/>
          </p:nvPr>
        </p:nvSpPr>
        <p:spPr/>
        <p:txBody>
          <a:bodyPr/>
          <a:lstStyle/>
          <a:p>
            <a:pPr>
              <a:defRPr/>
            </a:pPr>
            <a:r>
              <a:rPr lang="en-US" altLang="zh-TW" smtClean="0"/>
              <a:t>/67</a:t>
            </a:r>
            <a:endParaRPr lang="en-US" altLang="zh-TW"/>
          </a:p>
        </p:txBody>
      </p:sp>
      <p:sp>
        <p:nvSpPr>
          <p:cNvPr id="6" name="投影片編號版面配置區 5"/>
          <p:cNvSpPr>
            <a:spLocks noGrp="1"/>
          </p:cNvSpPr>
          <p:nvPr>
            <p:ph type="sldNum" sz="quarter" idx="12"/>
          </p:nvPr>
        </p:nvSpPr>
        <p:spPr/>
        <p:txBody>
          <a:bodyPr/>
          <a:lstStyle/>
          <a:p>
            <a:pPr>
              <a:defRPr/>
            </a:pPr>
            <a:fld id="{E6381450-8A83-4D67-A7D0-67824BBE3BCE}" type="slidenum">
              <a:rPr lang="en-US" altLang="zh-TW" smtClean="0"/>
              <a:pPr>
                <a:defRPr/>
              </a:pPr>
              <a:t>63</a:t>
            </a:fld>
            <a:endParaRPr lang="en-US" altLang="zh-TW"/>
          </a:p>
        </p:txBody>
      </p:sp>
      <p:pic>
        <p:nvPicPr>
          <p:cNvPr id="686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8890" y="1333502"/>
            <a:ext cx="6842125" cy="5235575"/>
          </a:xfrm>
          <a:prstGeom prst="rect">
            <a:avLst/>
          </a:prstGeom>
          <a:noFill/>
          <a:ln>
            <a:noFill/>
          </a:ln>
          <a:effectLst/>
          <a:extLst>
            <a:ext uri="{909E8E84-426E-40DD-AFC4-6F175D3DCCD1}">
              <a14:hiddenFill xmlns:a14="http://schemas.microsoft.com/office/drawing/2010/main">
                <a:solidFill>
                  <a:srgbClr val="B2B2B2"/>
                </a:solidFill>
              </a14:hiddenFill>
            </a:ex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slow">
    <p:wipe/>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頁尾版面配置區 4"/>
          <p:cNvSpPr>
            <a:spLocks noGrp="1"/>
          </p:cNvSpPr>
          <p:nvPr>
            <p:ph type="ftr" sz="quarter" idx="11"/>
          </p:nvPr>
        </p:nvSpPr>
        <p:spPr/>
        <p:txBody>
          <a:bodyPr/>
          <a:lstStyle/>
          <a:p>
            <a:pPr>
              <a:defRPr/>
            </a:pPr>
            <a:r>
              <a:rPr lang="en-US" altLang="zh-TW" smtClean="0"/>
              <a:t>/67</a:t>
            </a:r>
            <a:endParaRPr lang="en-US" altLang="zh-TW"/>
          </a:p>
        </p:txBody>
      </p:sp>
      <p:sp>
        <p:nvSpPr>
          <p:cNvPr id="6" name="投影片編號版面配置區 5"/>
          <p:cNvSpPr>
            <a:spLocks noGrp="1"/>
          </p:cNvSpPr>
          <p:nvPr>
            <p:ph type="sldNum" sz="quarter" idx="12"/>
          </p:nvPr>
        </p:nvSpPr>
        <p:spPr/>
        <p:txBody>
          <a:bodyPr/>
          <a:lstStyle/>
          <a:p>
            <a:pPr>
              <a:defRPr/>
            </a:pPr>
            <a:fld id="{679C4A39-8816-4A4F-BDD3-96BA3CF7F36B}" type="slidenum">
              <a:rPr lang="en-US" altLang="zh-TW"/>
              <a:pPr>
                <a:defRPr/>
              </a:pPr>
              <a:t>64</a:t>
            </a:fld>
            <a:endParaRPr lang="en-US" altLang="zh-TW"/>
          </a:p>
        </p:txBody>
      </p:sp>
      <p:sp>
        <p:nvSpPr>
          <p:cNvPr id="57349" name="Rectangle 2"/>
          <p:cNvSpPr>
            <a:spLocks noGrp="1" noChangeArrowheads="1"/>
          </p:cNvSpPr>
          <p:nvPr>
            <p:ph type="title"/>
          </p:nvPr>
        </p:nvSpPr>
        <p:spPr/>
        <p:txBody>
          <a:bodyPr/>
          <a:lstStyle/>
          <a:p>
            <a:pPr eaLnBrk="1" hangingPunct="1"/>
            <a:r>
              <a:rPr lang="en-US" altLang="zh-TW" smtClean="0"/>
              <a:t>Chapter 1: Introduction</a:t>
            </a:r>
          </a:p>
        </p:txBody>
      </p:sp>
      <p:sp>
        <p:nvSpPr>
          <p:cNvPr id="6150" name="Rectangle 3"/>
          <p:cNvSpPr>
            <a:spLocks noGrp="1" noChangeArrowheads="1"/>
          </p:cNvSpPr>
          <p:nvPr>
            <p:ph type="body" idx="1"/>
          </p:nvPr>
        </p:nvSpPr>
        <p:spPr>
          <a:xfrm>
            <a:off x="2195513" y="1052515"/>
            <a:ext cx="4895850" cy="5329237"/>
          </a:xfrm>
        </p:spPr>
        <p:txBody>
          <a:bodyPr/>
          <a:lstStyle/>
          <a:p>
            <a:pPr eaLnBrk="1" hangingPunct="1">
              <a:defRPr/>
            </a:pPr>
            <a:r>
              <a:rPr lang="en-US" altLang="zh-TW" sz="2200" dirty="0">
                <a:solidFill>
                  <a:schemeClr val="bg1">
                    <a:lumMod val="50000"/>
                  </a:schemeClr>
                </a:solidFill>
              </a:rPr>
              <a:t>What Operating Systems Do</a:t>
            </a:r>
          </a:p>
          <a:p>
            <a:pPr eaLnBrk="1" hangingPunct="1">
              <a:defRPr/>
            </a:pPr>
            <a:r>
              <a:rPr lang="en-US" altLang="zh-TW" sz="2200" dirty="0">
                <a:solidFill>
                  <a:schemeClr val="bg1">
                    <a:lumMod val="50000"/>
                  </a:schemeClr>
                </a:solidFill>
              </a:rPr>
              <a:t>Computer-System Organization</a:t>
            </a:r>
          </a:p>
          <a:p>
            <a:pPr eaLnBrk="1" hangingPunct="1">
              <a:defRPr/>
            </a:pPr>
            <a:r>
              <a:rPr lang="en-US" altLang="zh-TW" sz="2200" dirty="0">
                <a:solidFill>
                  <a:schemeClr val="bg1">
                    <a:lumMod val="50000"/>
                  </a:schemeClr>
                </a:solidFill>
              </a:rPr>
              <a:t>Computer-System Architecture</a:t>
            </a:r>
          </a:p>
          <a:p>
            <a:pPr eaLnBrk="1" hangingPunct="1">
              <a:defRPr/>
            </a:pPr>
            <a:r>
              <a:rPr lang="en-US" altLang="zh-TW" sz="2200" dirty="0">
                <a:solidFill>
                  <a:schemeClr val="bg1">
                    <a:lumMod val="50000"/>
                  </a:schemeClr>
                </a:solidFill>
              </a:rPr>
              <a:t>Operating-System Structure</a:t>
            </a:r>
          </a:p>
          <a:p>
            <a:pPr eaLnBrk="1" hangingPunct="1">
              <a:defRPr/>
            </a:pPr>
            <a:r>
              <a:rPr lang="en-US" altLang="zh-TW" sz="2200" dirty="0">
                <a:solidFill>
                  <a:schemeClr val="bg1">
                    <a:lumMod val="50000"/>
                  </a:schemeClr>
                </a:solidFill>
              </a:rPr>
              <a:t>Operating-System Operations</a:t>
            </a:r>
          </a:p>
          <a:p>
            <a:pPr eaLnBrk="1" hangingPunct="1">
              <a:defRPr/>
            </a:pPr>
            <a:r>
              <a:rPr lang="en-US" altLang="zh-TW" sz="2200" dirty="0">
                <a:solidFill>
                  <a:schemeClr val="bg1">
                    <a:lumMod val="50000"/>
                  </a:schemeClr>
                </a:solidFill>
              </a:rPr>
              <a:t>Process Management</a:t>
            </a:r>
          </a:p>
          <a:p>
            <a:pPr eaLnBrk="1" hangingPunct="1">
              <a:defRPr/>
            </a:pPr>
            <a:r>
              <a:rPr lang="en-US" altLang="zh-TW" sz="2200" dirty="0">
                <a:solidFill>
                  <a:schemeClr val="bg1">
                    <a:lumMod val="50000"/>
                  </a:schemeClr>
                </a:solidFill>
              </a:rPr>
              <a:t>Memory Management</a:t>
            </a:r>
          </a:p>
          <a:p>
            <a:pPr eaLnBrk="1" hangingPunct="1">
              <a:defRPr/>
            </a:pPr>
            <a:r>
              <a:rPr lang="en-US" altLang="zh-TW" sz="2200" dirty="0">
                <a:solidFill>
                  <a:schemeClr val="bg1">
                    <a:lumMod val="50000"/>
                  </a:schemeClr>
                </a:solidFill>
              </a:rPr>
              <a:t>Storage Management</a:t>
            </a:r>
          </a:p>
          <a:p>
            <a:pPr eaLnBrk="1" hangingPunct="1">
              <a:defRPr/>
            </a:pPr>
            <a:r>
              <a:rPr lang="en-US" altLang="zh-TW" sz="2200" dirty="0">
                <a:solidFill>
                  <a:schemeClr val="bg1">
                    <a:lumMod val="50000"/>
                  </a:schemeClr>
                </a:solidFill>
              </a:rPr>
              <a:t>Protection and Security</a:t>
            </a:r>
          </a:p>
          <a:p>
            <a:pPr eaLnBrk="1" hangingPunct="1">
              <a:defRPr/>
            </a:pPr>
            <a:r>
              <a:rPr lang="en-US" altLang="zh-TW" sz="2200" dirty="0"/>
              <a:t>Distributed Systems</a:t>
            </a:r>
          </a:p>
          <a:p>
            <a:pPr eaLnBrk="1" hangingPunct="1">
              <a:defRPr/>
            </a:pPr>
            <a:r>
              <a:rPr lang="en-US" altLang="zh-TW" sz="2200" dirty="0">
                <a:solidFill>
                  <a:schemeClr val="bg1">
                    <a:lumMod val="50000"/>
                  </a:schemeClr>
                </a:solidFill>
              </a:rPr>
              <a:t>Special-Purpose Systems</a:t>
            </a:r>
          </a:p>
          <a:p>
            <a:pPr eaLnBrk="1" hangingPunct="1">
              <a:defRPr/>
            </a:pPr>
            <a:r>
              <a:rPr lang="en-US" altLang="zh-TW" sz="2200" dirty="0">
                <a:solidFill>
                  <a:schemeClr val="bg1">
                    <a:lumMod val="50000"/>
                  </a:schemeClr>
                </a:solidFill>
              </a:rPr>
              <a:t>Computing Environments</a:t>
            </a:r>
          </a:p>
          <a:p>
            <a:pPr eaLnBrk="1" hangingPunct="1">
              <a:defRPr/>
            </a:pPr>
            <a:r>
              <a:rPr lang="en-US" altLang="zh-TW" sz="2200" dirty="0">
                <a:solidFill>
                  <a:schemeClr val="bg1">
                    <a:lumMod val="50000"/>
                  </a:schemeClr>
                </a:solidFill>
              </a:rPr>
              <a:t>Open-Source Operating Systems</a:t>
            </a:r>
          </a:p>
        </p:txBody>
      </p:sp>
    </p:spTree>
  </p:cSld>
  <p:clrMapOvr>
    <a:masterClrMapping/>
  </p:clrMapOvr>
  <p:transition spd="slow">
    <p:wipe/>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頁尾版面配置區 4"/>
          <p:cNvSpPr>
            <a:spLocks noGrp="1"/>
          </p:cNvSpPr>
          <p:nvPr>
            <p:ph type="ftr" sz="quarter" idx="11"/>
          </p:nvPr>
        </p:nvSpPr>
        <p:spPr/>
        <p:txBody>
          <a:bodyPr/>
          <a:lstStyle/>
          <a:p>
            <a:pPr>
              <a:defRPr/>
            </a:pPr>
            <a:r>
              <a:rPr lang="en-US" altLang="zh-TW" smtClean="0"/>
              <a:t>/67</a:t>
            </a:r>
            <a:endParaRPr lang="en-US" altLang="zh-TW"/>
          </a:p>
        </p:txBody>
      </p:sp>
      <p:sp>
        <p:nvSpPr>
          <p:cNvPr id="6" name="投影片編號版面配置區 5"/>
          <p:cNvSpPr>
            <a:spLocks noGrp="1"/>
          </p:cNvSpPr>
          <p:nvPr>
            <p:ph type="sldNum" sz="quarter" idx="12"/>
          </p:nvPr>
        </p:nvSpPr>
        <p:spPr/>
        <p:txBody>
          <a:bodyPr/>
          <a:lstStyle/>
          <a:p>
            <a:pPr>
              <a:defRPr/>
            </a:pPr>
            <a:fld id="{2633BBEC-8329-436C-AEAF-971373C0102D}" type="slidenum">
              <a:rPr lang="en-US" altLang="zh-TW"/>
              <a:pPr>
                <a:defRPr/>
              </a:pPr>
              <a:t>65</a:t>
            </a:fld>
            <a:endParaRPr lang="en-US" altLang="zh-TW"/>
          </a:p>
        </p:txBody>
      </p:sp>
      <p:sp>
        <p:nvSpPr>
          <p:cNvPr id="58373" name="Rectangle 2"/>
          <p:cNvSpPr>
            <a:spLocks noGrp="1" noChangeArrowheads="1"/>
          </p:cNvSpPr>
          <p:nvPr>
            <p:ph type="title"/>
          </p:nvPr>
        </p:nvSpPr>
        <p:spPr/>
        <p:txBody>
          <a:bodyPr/>
          <a:lstStyle/>
          <a:p>
            <a:pPr eaLnBrk="1" hangingPunct="1"/>
            <a:r>
              <a:rPr lang="en-US" altLang="zh-TW" smtClean="0"/>
              <a:t>Distributed Systems</a:t>
            </a:r>
          </a:p>
        </p:txBody>
      </p:sp>
      <p:sp>
        <p:nvSpPr>
          <p:cNvPr id="58374" name="Rectangle 3"/>
          <p:cNvSpPr>
            <a:spLocks noGrp="1" noChangeArrowheads="1"/>
          </p:cNvSpPr>
          <p:nvPr>
            <p:ph type="body" idx="1"/>
          </p:nvPr>
        </p:nvSpPr>
        <p:spPr>
          <a:xfrm>
            <a:off x="755652" y="1268415"/>
            <a:ext cx="7910513" cy="4968875"/>
          </a:xfrm>
        </p:spPr>
        <p:txBody>
          <a:bodyPr/>
          <a:lstStyle/>
          <a:p>
            <a:pPr eaLnBrk="1" hangingPunct="1">
              <a:lnSpc>
                <a:spcPct val="80000"/>
              </a:lnSpc>
            </a:pPr>
            <a:r>
              <a:rPr lang="en-US" altLang="zh-TW" sz="2800"/>
              <a:t>LAN</a:t>
            </a:r>
          </a:p>
          <a:p>
            <a:pPr lvl="1" eaLnBrk="1" hangingPunct="1">
              <a:lnSpc>
                <a:spcPct val="80000"/>
              </a:lnSpc>
            </a:pPr>
            <a:r>
              <a:rPr lang="en-US" altLang="zh-TW" sz="2400"/>
              <a:t>local-area network</a:t>
            </a:r>
          </a:p>
          <a:p>
            <a:pPr eaLnBrk="1" hangingPunct="1">
              <a:lnSpc>
                <a:spcPct val="80000"/>
              </a:lnSpc>
            </a:pPr>
            <a:r>
              <a:rPr lang="en-US" altLang="zh-TW" sz="2800"/>
              <a:t>WAN</a:t>
            </a:r>
          </a:p>
          <a:p>
            <a:pPr lvl="1" eaLnBrk="1" hangingPunct="1">
              <a:lnSpc>
                <a:spcPct val="80000"/>
              </a:lnSpc>
            </a:pPr>
            <a:r>
              <a:rPr lang="en-US" altLang="zh-TW" sz="2400"/>
              <a:t>wide-area network</a:t>
            </a:r>
          </a:p>
          <a:p>
            <a:pPr eaLnBrk="1" hangingPunct="1">
              <a:lnSpc>
                <a:spcPct val="80000"/>
              </a:lnSpc>
            </a:pPr>
            <a:r>
              <a:rPr lang="en-US" altLang="zh-TW" sz="2800"/>
              <a:t>MAN</a:t>
            </a:r>
          </a:p>
          <a:p>
            <a:pPr lvl="1" eaLnBrk="1" hangingPunct="1">
              <a:lnSpc>
                <a:spcPct val="80000"/>
              </a:lnSpc>
            </a:pPr>
            <a:r>
              <a:rPr lang="en-US" altLang="zh-TW" sz="2400"/>
              <a:t>metropolitan-area network</a:t>
            </a:r>
          </a:p>
          <a:p>
            <a:pPr eaLnBrk="1" hangingPunct="1">
              <a:lnSpc>
                <a:spcPct val="80000"/>
              </a:lnSpc>
            </a:pPr>
            <a:r>
              <a:rPr lang="en-US" altLang="zh-TW" sz="2800"/>
              <a:t>SAN</a:t>
            </a:r>
          </a:p>
          <a:p>
            <a:pPr lvl="1" eaLnBrk="1" hangingPunct="1">
              <a:lnSpc>
                <a:spcPct val="80000"/>
              </a:lnSpc>
            </a:pPr>
            <a:r>
              <a:rPr lang="en-US" altLang="zh-TW" sz="2400"/>
              <a:t>small-area network</a:t>
            </a:r>
          </a:p>
          <a:p>
            <a:pPr eaLnBrk="1" hangingPunct="1">
              <a:lnSpc>
                <a:spcPct val="80000"/>
              </a:lnSpc>
            </a:pPr>
            <a:r>
              <a:rPr lang="en-US" altLang="zh-TW" sz="2800"/>
              <a:t>NOS</a:t>
            </a:r>
          </a:p>
          <a:p>
            <a:pPr lvl="1" eaLnBrk="1" hangingPunct="1">
              <a:lnSpc>
                <a:spcPct val="80000"/>
              </a:lnSpc>
            </a:pPr>
            <a:r>
              <a:rPr lang="en-US" altLang="zh-TW" sz="2400"/>
              <a:t>Network operating system</a:t>
            </a:r>
          </a:p>
          <a:p>
            <a:pPr eaLnBrk="1" hangingPunct="1">
              <a:lnSpc>
                <a:spcPct val="80000"/>
              </a:lnSpc>
            </a:pPr>
            <a:r>
              <a:rPr lang="en-US" altLang="zh-TW" sz="2800"/>
              <a:t>DOS</a:t>
            </a:r>
          </a:p>
          <a:p>
            <a:pPr lvl="1" eaLnBrk="1" hangingPunct="1">
              <a:lnSpc>
                <a:spcPct val="80000"/>
              </a:lnSpc>
            </a:pPr>
            <a:r>
              <a:rPr lang="en-US" altLang="zh-TW" sz="2400"/>
              <a:t>Distributed operating system</a:t>
            </a:r>
          </a:p>
        </p:txBody>
      </p:sp>
    </p:spTree>
  </p:cSld>
  <p:clrMapOvr>
    <a:masterClrMapping/>
  </p:clrMapOvr>
  <p:transition spd="slow">
    <p:wipe/>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頁尾版面配置區 4"/>
          <p:cNvSpPr>
            <a:spLocks noGrp="1"/>
          </p:cNvSpPr>
          <p:nvPr>
            <p:ph type="ftr" sz="quarter" idx="11"/>
          </p:nvPr>
        </p:nvSpPr>
        <p:spPr/>
        <p:txBody>
          <a:bodyPr/>
          <a:lstStyle/>
          <a:p>
            <a:pPr>
              <a:defRPr/>
            </a:pPr>
            <a:r>
              <a:rPr lang="en-US" altLang="zh-TW" smtClean="0"/>
              <a:t>/67</a:t>
            </a:r>
            <a:endParaRPr lang="en-US" altLang="zh-TW"/>
          </a:p>
        </p:txBody>
      </p:sp>
      <p:sp>
        <p:nvSpPr>
          <p:cNvPr id="6" name="投影片編號版面配置區 5"/>
          <p:cNvSpPr>
            <a:spLocks noGrp="1"/>
          </p:cNvSpPr>
          <p:nvPr>
            <p:ph type="sldNum" sz="quarter" idx="12"/>
          </p:nvPr>
        </p:nvSpPr>
        <p:spPr/>
        <p:txBody>
          <a:bodyPr/>
          <a:lstStyle/>
          <a:p>
            <a:pPr>
              <a:defRPr/>
            </a:pPr>
            <a:fld id="{F444F57C-F9B1-4689-990E-CAB609F126DC}" type="slidenum">
              <a:rPr lang="en-US" altLang="zh-TW"/>
              <a:pPr>
                <a:defRPr/>
              </a:pPr>
              <a:t>66</a:t>
            </a:fld>
            <a:endParaRPr lang="en-US" altLang="zh-TW"/>
          </a:p>
        </p:txBody>
      </p:sp>
      <p:sp>
        <p:nvSpPr>
          <p:cNvPr id="59397" name="Rectangle 2"/>
          <p:cNvSpPr>
            <a:spLocks noGrp="1" noChangeArrowheads="1"/>
          </p:cNvSpPr>
          <p:nvPr>
            <p:ph type="title"/>
          </p:nvPr>
        </p:nvSpPr>
        <p:spPr/>
        <p:txBody>
          <a:bodyPr/>
          <a:lstStyle/>
          <a:p>
            <a:pPr eaLnBrk="1" hangingPunct="1"/>
            <a:r>
              <a:rPr lang="en-US" altLang="zh-TW" smtClean="0"/>
              <a:t>Chapter 1: Introduction</a:t>
            </a:r>
          </a:p>
        </p:txBody>
      </p:sp>
      <p:sp>
        <p:nvSpPr>
          <p:cNvPr id="6150" name="Rectangle 3"/>
          <p:cNvSpPr>
            <a:spLocks noGrp="1" noChangeArrowheads="1"/>
          </p:cNvSpPr>
          <p:nvPr>
            <p:ph type="body" idx="1"/>
          </p:nvPr>
        </p:nvSpPr>
        <p:spPr>
          <a:xfrm>
            <a:off x="2195513" y="1052515"/>
            <a:ext cx="4895850" cy="5329237"/>
          </a:xfrm>
        </p:spPr>
        <p:txBody>
          <a:bodyPr/>
          <a:lstStyle/>
          <a:p>
            <a:pPr eaLnBrk="1" hangingPunct="1">
              <a:defRPr/>
            </a:pPr>
            <a:r>
              <a:rPr lang="en-US" altLang="zh-TW" sz="2200" dirty="0">
                <a:solidFill>
                  <a:schemeClr val="bg1">
                    <a:lumMod val="50000"/>
                  </a:schemeClr>
                </a:solidFill>
              </a:rPr>
              <a:t>What Operating Systems Do</a:t>
            </a:r>
          </a:p>
          <a:p>
            <a:pPr eaLnBrk="1" hangingPunct="1">
              <a:defRPr/>
            </a:pPr>
            <a:r>
              <a:rPr lang="en-US" altLang="zh-TW" sz="2200" dirty="0">
                <a:solidFill>
                  <a:schemeClr val="bg1">
                    <a:lumMod val="50000"/>
                  </a:schemeClr>
                </a:solidFill>
              </a:rPr>
              <a:t>Computer-System Organization</a:t>
            </a:r>
          </a:p>
          <a:p>
            <a:pPr eaLnBrk="1" hangingPunct="1">
              <a:defRPr/>
            </a:pPr>
            <a:r>
              <a:rPr lang="en-US" altLang="zh-TW" sz="2200" dirty="0">
                <a:solidFill>
                  <a:schemeClr val="bg1">
                    <a:lumMod val="50000"/>
                  </a:schemeClr>
                </a:solidFill>
              </a:rPr>
              <a:t>Computer-System Architecture</a:t>
            </a:r>
          </a:p>
          <a:p>
            <a:pPr eaLnBrk="1" hangingPunct="1">
              <a:defRPr/>
            </a:pPr>
            <a:r>
              <a:rPr lang="en-US" altLang="zh-TW" sz="2200" dirty="0">
                <a:solidFill>
                  <a:schemeClr val="bg1">
                    <a:lumMod val="50000"/>
                  </a:schemeClr>
                </a:solidFill>
              </a:rPr>
              <a:t>Operating-System Structure</a:t>
            </a:r>
          </a:p>
          <a:p>
            <a:pPr eaLnBrk="1" hangingPunct="1">
              <a:defRPr/>
            </a:pPr>
            <a:r>
              <a:rPr lang="en-US" altLang="zh-TW" sz="2200" dirty="0">
                <a:solidFill>
                  <a:schemeClr val="bg1">
                    <a:lumMod val="50000"/>
                  </a:schemeClr>
                </a:solidFill>
              </a:rPr>
              <a:t>Operating-System Operations</a:t>
            </a:r>
          </a:p>
          <a:p>
            <a:pPr eaLnBrk="1" hangingPunct="1">
              <a:defRPr/>
            </a:pPr>
            <a:r>
              <a:rPr lang="en-US" altLang="zh-TW" sz="2200" dirty="0">
                <a:solidFill>
                  <a:schemeClr val="bg1">
                    <a:lumMod val="50000"/>
                  </a:schemeClr>
                </a:solidFill>
              </a:rPr>
              <a:t>Process Management</a:t>
            </a:r>
          </a:p>
          <a:p>
            <a:pPr eaLnBrk="1" hangingPunct="1">
              <a:defRPr/>
            </a:pPr>
            <a:r>
              <a:rPr lang="en-US" altLang="zh-TW" sz="2200" dirty="0">
                <a:solidFill>
                  <a:schemeClr val="bg1">
                    <a:lumMod val="50000"/>
                  </a:schemeClr>
                </a:solidFill>
              </a:rPr>
              <a:t>Memory Management</a:t>
            </a:r>
          </a:p>
          <a:p>
            <a:pPr eaLnBrk="1" hangingPunct="1">
              <a:defRPr/>
            </a:pPr>
            <a:r>
              <a:rPr lang="en-US" altLang="zh-TW" sz="2200" dirty="0">
                <a:solidFill>
                  <a:schemeClr val="bg1">
                    <a:lumMod val="50000"/>
                  </a:schemeClr>
                </a:solidFill>
              </a:rPr>
              <a:t>Storage Management</a:t>
            </a:r>
          </a:p>
          <a:p>
            <a:pPr eaLnBrk="1" hangingPunct="1">
              <a:defRPr/>
            </a:pPr>
            <a:r>
              <a:rPr lang="en-US" altLang="zh-TW" sz="2200" dirty="0">
                <a:solidFill>
                  <a:schemeClr val="bg1">
                    <a:lumMod val="50000"/>
                  </a:schemeClr>
                </a:solidFill>
              </a:rPr>
              <a:t>Protection and Security</a:t>
            </a:r>
          </a:p>
          <a:p>
            <a:pPr eaLnBrk="1" hangingPunct="1">
              <a:defRPr/>
            </a:pPr>
            <a:r>
              <a:rPr lang="en-US" altLang="zh-TW" sz="2200" dirty="0">
                <a:solidFill>
                  <a:schemeClr val="bg1">
                    <a:lumMod val="50000"/>
                  </a:schemeClr>
                </a:solidFill>
              </a:rPr>
              <a:t>Distributed Systems</a:t>
            </a:r>
          </a:p>
          <a:p>
            <a:pPr eaLnBrk="1" hangingPunct="1">
              <a:defRPr/>
            </a:pPr>
            <a:r>
              <a:rPr lang="en-US" altLang="zh-TW" sz="2200" dirty="0"/>
              <a:t>Special-Purpose Systems</a:t>
            </a:r>
          </a:p>
          <a:p>
            <a:pPr eaLnBrk="1" hangingPunct="1">
              <a:defRPr/>
            </a:pPr>
            <a:r>
              <a:rPr lang="en-US" altLang="zh-TW" sz="2200" dirty="0">
                <a:solidFill>
                  <a:schemeClr val="bg1">
                    <a:lumMod val="50000"/>
                  </a:schemeClr>
                </a:solidFill>
              </a:rPr>
              <a:t>Computing Environments</a:t>
            </a:r>
          </a:p>
          <a:p>
            <a:pPr eaLnBrk="1" hangingPunct="1">
              <a:defRPr/>
            </a:pPr>
            <a:r>
              <a:rPr lang="en-US" altLang="zh-TW" sz="2200" dirty="0">
                <a:solidFill>
                  <a:schemeClr val="bg1">
                    <a:lumMod val="50000"/>
                  </a:schemeClr>
                </a:solidFill>
              </a:rPr>
              <a:t>Open-Source Operating Systems</a:t>
            </a:r>
          </a:p>
        </p:txBody>
      </p:sp>
    </p:spTree>
  </p:cSld>
  <p:clrMapOvr>
    <a:masterClrMapping/>
  </p:clrMapOvr>
  <p:transition spd="slow">
    <p:wipe/>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頁尾版面配置區 4"/>
          <p:cNvSpPr>
            <a:spLocks noGrp="1"/>
          </p:cNvSpPr>
          <p:nvPr>
            <p:ph type="ftr" sz="quarter" idx="11"/>
          </p:nvPr>
        </p:nvSpPr>
        <p:spPr/>
        <p:txBody>
          <a:bodyPr/>
          <a:lstStyle/>
          <a:p>
            <a:pPr>
              <a:defRPr/>
            </a:pPr>
            <a:r>
              <a:rPr lang="en-US" altLang="zh-TW" smtClean="0"/>
              <a:t>/67</a:t>
            </a:r>
            <a:endParaRPr lang="en-US" altLang="zh-TW"/>
          </a:p>
        </p:txBody>
      </p:sp>
      <p:sp>
        <p:nvSpPr>
          <p:cNvPr id="6" name="投影片編號版面配置區 5"/>
          <p:cNvSpPr>
            <a:spLocks noGrp="1"/>
          </p:cNvSpPr>
          <p:nvPr>
            <p:ph type="sldNum" sz="quarter" idx="12"/>
          </p:nvPr>
        </p:nvSpPr>
        <p:spPr/>
        <p:txBody>
          <a:bodyPr/>
          <a:lstStyle/>
          <a:p>
            <a:pPr>
              <a:defRPr/>
            </a:pPr>
            <a:fld id="{70C51622-88AF-421F-8D06-0249F9C1E439}" type="slidenum">
              <a:rPr lang="en-US" altLang="zh-TW"/>
              <a:pPr>
                <a:defRPr/>
              </a:pPr>
              <a:t>67</a:t>
            </a:fld>
            <a:endParaRPr lang="en-US" altLang="zh-TW"/>
          </a:p>
        </p:txBody>
      </p:sp>
      <p:sp>
        <p:nvSpPr>
          <p:cNvPr id="60421" name="Rectangle 2"/>
          <p:cNvSpPr>
            <a:spLocks noGrp="1" noChangeArrowheads="1"/>
          </p:cNvSpPr>
          <p:nvPr>
            <p:ph type="title"/>
          </p:nvPr>
        </p:nvSpPr>
        <p:spPr/>
        <p:txBody>
          <a:bodyPr/>
          <a:lstStyle/>
          <a:p>
            <a:pPr eaLnBrk="1" hangingPunct="1"/>
            <a:r>
              <a:rPr lang="en-US" altLang="zh-TW" smtClean="0"/>
              <a:t>Special-Purpose Systems</a:t>
            </a:r>
          </a:p>
        </p:txBody>
      </p:sp>
      <p:sp>
        <p:nvSpPr>
          <p:cNvPr id="60422" name="Rectangle 3"/>
          <p:cNvSpPr>
            <a:spLocks noGrp="1" noChangeArrowheads="1"/>
          </p:cNvSpPr>
          <p:nvPr>
            <p:ph type="body" idx="1"/>
          </p:nvPr>
        </p:nvSpPr>
        <p:spPr/>
        <p:txBody>
          <a:bodyPr/>
          <a:lstStyle/>
          <a:p>
            <a:pPr eaLnBrk="1" hangingPunct="1"/>
            <a:r>
              <a:rPr lang="en-US" altLang="zh-TW" smtClean="0"/>
              <a:t>Real-Time Embedded Systems</a:t>
            </a:r>
          </a:p>
          <a:p>
            <a:pPr lvl="1" eaLnBrk="1" hangingPunct="1"/>
            <a:r>
              <a:rPr lang="en-US" altLang="zh-TW" smtClean="0"/>
              <a:t>Embedded systems almost always run real-time operating systems?</a:t>
            </a:r>
          </a:p>
          <a:p>
            <a:pPr eaLnBrk="1" hangingPunct="1"/>
            <a:r>
              <a:rPr lang="en-US" altLang="zh-TW" smtClean="0"/>
              <a:t>Multimedia Systems</a:t>
            </a:r>
          </a:p>
          <a:p>
            <a:pPr eaLnBrk="1" hangingPunct="1"/>
            <a:r>
              <a:rPr lang="en-US" altLang="zh-TW" smtClean="0"/>
              <a:t>Handheld Systems</a:t>
            </a:r>
          </a:p>
        </p:txBody>
      </p:sp>
    </p:spTree>
  </p:cSld>
  <p:clrMapOvr>
    <a:masterClrMapping/>
  </p:clrMapOvr>
  <p:transition spd="slow">
    <p:wipe/>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ctrTitle"/>
          </p:nvPr>
        </p:nvSpPr>
        <p:spPr/>
        <p:txBody>
          <a:bodyPr/>
          <a:lstStyle/>
          <a:p>
            <a:pPr eaLnBrk="1" hangingPunct="1"/>
            <a:r>
              <a:rPr lang="en-US" altLang="zh-TW" smtClean="0"/>
              <a:t>End of Chapter 1</a:t>
            </a:r>
          </a:p>
        </p:txBody>
      </p:sp>
    </p:spTree>
  </p:cSld>
  <p:clrMapOvr>
    <a:masterClrMapping/>
  </p:clrMapOvr>
  <p:transition spd="slow">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頁尾版面配置區 4"/>
          <p:cNvSpPr>
            <a:spLocks noGrp="1"/>
          </p:cNvSpPr>
          <p:nvPr>
            <p:ph type="ftr" sz="quarter" idx="11"/>
          </p:nvPr>
        </p:nvSpPr>
        <p:spPr/>
        <p:txBody>
          <a:bodyPr/>
          <a:lstStyle/>
          <a:p>
            <a:pPr>
              <a:defRPr/>
            </a:pPr>
            <a:r>
              <a:rPr lang="en-US" altLang="zh-TW" smtClean="0"/>
              <a:t>/67</a:t>
            </a:r>
            <a:endParaRPr lang="en-US" altLang="zh-TW"/>
          </a:p>
        </p:txBody>
      </p:sp>
      <p:sp>
        <p:nvSpPr>
          <p:cNvPr id="6" name="投影片編號版面配置區 5"/>
          <p:cNvSpPr>
            <a:spLocks noGrp="1"/>
          </p:cNvSpPr>
          <p:nvPr>
            <p:ph type="sldNum" sz="quarter" idx="12"/>
          </p:nvPr>
        </p:nvSpPr>
        <p:spPr/>
        <p:txBody>
          <a:bodyPr/>
          <a:lstStyle/>
          <a:p>
            <a:pPr>
              <a:defRPr/>
            </a:pPr>
            <a:fld id="{85181AE3-897C-4FFA-8F34-D75073A1B004}" type="slidenum">
              <a:rPr lang="en-US" altLang="zh-TW"/>
              <a:pPr>
                <a:defRPr/>
              </a:pPr>
              <a:t>6</a:t>
            </a:fld>
            <a:endParaRPr lang="en-US" altLang="zh-TW"/>
          </a:p>
        </p:txBody>
      </p:sp>
      <p:sp>
        <p:nvSpPr>
          <p:cNvPr id="8197" name="Rectangle 2"/>
          <p:cNvSpPr>
            <a:spLocks noGrp="1" noChangeArrowheads="1"/>
          </p:cNvSpPr>
          <p:nvPr>
            <p:ph type="title"/>
          </p:nvPr>
        </p:nvSpPr>
        <p:spPr/>
        <p:txBody>
          <a:bodyPr/>
          <a:lstStyle/>
          <a:p>
            <a:pPr eaLnBrk="1" hangingPunct="1"/>
            <a:r>
              <a:rPr lang="en-US" altLang="zh-TW" smtClean="0"/>
              <a:t>Objectives</a:t>
            </a:r>
          </a:p>
        </p:txBody>
      </p:sp>
      <p:sp>
        <p:nvSpPr>
          <p:cNvPr id="8198" name="Rectangle 3"/>
          <p:cNvSpPr>
            <a:spLocks noGrp="1" noChangeArrowheads="1"/>
          </p:cNvSpPr>
          <p:nvPr>
            <p:ph type="body" idx="1"/>
          </p:nvPr>
        </p:nvSpPr>
        <p:spPr>
          <a:xfrm>
            <a:off x="611188" y="1268413"/>
            <a:ext cx="7910512" cy="4525962"/>
          </a:xfrm>
        </p:spPr>
        <p:txBody>
          <a:bodyPr/>
          <a:lstStyle/>
          <a:p>
            <a:pPr eaLnBrk="1" hangingPunct="1"/>
            <a:r>
              <a:rPr lang="en-US" altLang="zh-TW" smtClean="0"/>
              <a:t>To provide a grand tour of the major operating systems components</a:t>
            </a:r>
          </a:p>
          <a:p>
            <a:pPr eaLnBrk="1" hangingPunct="1"/>
            <a:r>
              <a:rPr lang="en-US" altLang="zh-TW" smtClean="0"/>
              <a:t>To provide coverage of basic computer system organization</a:t>
            </a:r>
          </a:p>
          <a:p>
            <a:pPr eaLnBrk="1" hangingPunct="1">
              <a:buFontTx/>
              <a:buNone/>
            </a:pPr>
            <a:endParaRPr lang="en-US" altLang="zh-TW" smtClean="0"/>
          </a:p>
        </p:txBody>
      </p:sp>
    </p:spTree>
  </p:cSld>
  <p:clrMapOvr>
    <a:masterClrMapping/>
  </p:clrMapOvr>
  <p:transition spd="slow">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頁尾版面配置區 4"/>
          <p:cNvSpPr>
            <a:spLocks noGrp="1"/>
          </p:cNvSpPr>
          <p:nvPr>
            <p:ph type="ftr" sz="quarter" idx="11"/>
          </p:nvPr>
        </p:nvSpPr>
        <p:spPr/>
        <p:txBody>
          <a:bodyPr/>
          <a:lstStyle/>
          <a:p>
            <a:pPr>
              <a:defRPr/>
            </a:pPr>
            <a:r>
              <a:rPr lang="en-US" altLang="zh-TW" smtClean="0"/>
              <a:t>/67</a:t>
            </a:r>
            <a:endParaRPr lang="en-US" altLang="zh-TW"/>
          </a:p>
        </p:txBody>
      </p:sp>
      <p:sp>
        <p:nvSpPr>
          <p:cNvPr id="6" name="投影片編號版面配置區 5"/>
          <p:cNvSpPr>
            <a:spLocks noGrp="1"/>
          </p:cNvSpPr>
          <p:nvPr>
            <p:ph type="sldNum" sz="quarter" idx="12"/>
          </p:nvPr>
        </p:nvSpPr>
        <p:spPr/>
        <p:txBody>
          <a:bodyPr/>
          <a:lstStyle/>
          <a:p>
            <a:pPr>
              <a:defRPr/>
            </a:pPr>
            <a:fld id="{E772F90D-292F-41A9-9F77-008ABA5109B3}" type="slidenum">
              <a:rPr lang="en-US" altLang="zh-TW"/>
              <a:pPr>
                <a:defRPr/>
              </a:pPr>
              <a:t>7</a:t>
            </a:fld>
            <a:endParaRPr lang="en-US" altLang="zh-TW"/>
          </a:p>
        </p:txBody>
      </p:sp>
      <p:sp>
        <p:nvSpPr>
          <p:cNvPr id="9221" name="Rectangle 2"/>
          <p:cNvSpPr>
            <a:spLocks noGrp="1" noChangeArrowheads="1"/>
          </p:cNvSpPr>
          <p:nvPr>
            <p:ph type="title"/>
          </p:nvPr>
        </p:nvSpPr>
        <p:spPr/>
        <p:txBody>
          <a:bodyPr/>
          <a:lstStyle/>
          <a:p>
            <a:pPr eaLnBrk="1" hangingPunct="1"/>
            <a:r>
              <a:rPr lang="en-US" altLang="zh-TW" dirty="0" smtClean="0"/>
              <a:t> Chapter 1: Introduction</a:t>
            </a:r>
          </a:p>
        </p:txBody>
      </p:sp>
      <p:sp>
        <p:nvSpPr>
          <p:cNvPr id="9222" name="Rectangle 3"/>
          <p:cNvSpPr>
            <a:spLocks noGrp="1" noChangeArrowheads="1"/>
          </p:cNvSpPr>
          <p:nvPr>
            <p:ph type="body" idx="1"/>
          </p:nvPr>
        </p:nvSpPr>
        <p:spPr>
          <a:xfrm>
            <a:off x="2195513" y="1052515"/>
            <a:ext cx="4895850" cy="5329237"/>
          </a:xfrm>
        </p:spPr>
        <p:txBody>
          <a:bodyPr/>
          <a:lstStyle/>
          <a:p>
            <a:pPr eaLnBrk="1" hangingPunct="1"/>
            <a:r>
              <a:rPr lang="en-US" altLang="zh-TW" sz="2200" dirty="0"/>
              <a:t>What Operating Systems Do</a:t>
            </a:r>
          </a:p>
          <a:p>
            <a:pPr eaLnBrk="1" hangingPunct="1"/>
            <a:r>
              <a:rPr lang="en-US" altLang="zh-TW" sz="2200" dirty="0"/>
              <a:t>Computer-System Organization</a:t>
            </a:r>
          </a:p>
          <a:p>
            <a:pPr eaLnBrk="1" hangingPunct="1"/>
            <a:r>
              <a:rPr lang="en-US" altLang="zh-TW" sz="2200" dirty="0"/>
              <a:t>Computer-System Architecture</a:t>
            </a:r>
          </a:p>
          <a:p>
            <a:pPr eaLnBrk="1" hangingPunct="1"/>
            <a:r>
              <a:rPr lang="en-US" altLang="zh-TW" sz="2200" dirty="0"/>
              <a:t>Operating-System Structure</a:t>
            </a:r>
          </a:p>
          <a:p>
            <a:pPr eaLnBrk="1" hangingPunct="1"/>
            <a:r>
              <a:rPr lang="en-US" altLang="zh-TW" sz="2200" dirty="0"/>
              <a:t>Operating-System Operations</a:t>
            </a:r>
          </a:p>
          <a:p>
            <a:pPr eaLnBrk="1" hangingPunct="1"/>
            <a:r>
              <a:rPr lang="en-US" altLang="zh-TW" sz="2200" dirty="0"/>
              <a:t>Process Management</a:t>
            </a:r>
          </a:p>
          <a:p>
            <a:pPr eaLnBrk="1" hangingPunct="1"/>
            <a:r>
              <a:rPr lang="en-US" altLang="zh-TW" sz="2200" dirty="0"/>
              <a:t>Memory Management</a:t>
            </a:r>
          </a:p>
          <a:p>
            <a:pPr eaLnBrk="1" hangingPunct="1"/>
            <a:r>
              <a:rPr lang="en-US" altLang="zh-TW" sz="2200" dirty="0"/>
              <a:t>Storage Management</a:t>
            </a:r>
          </a:p>
          <a:p>
            <a:pPr eaLnBrk="1" hangingPunct="1"/>
            <a:r>
              <a:rPr lang="en-US" altLang="zh-TW" sz="2200" dirty="0"/>
              <a:t>Protection and Security</a:t>
            </a:r>
          </a:p>
          <a:p>
            <a:pPr eaLnBrk="1" hangingPunct="1"/>
            <a:r>
              <a:rPr lang="en-US" altLang="zh-TW" sz="2200" dirty="0"/>
              <a:t>Kernel Data Structure</a:t>
            </a:r>
          </a:p>
          <a:p>
            <a:pPr eaLnBrk="1" hangingPunct="1"/>
            <a:r>
              <a:rPr lang="en-US" altLang="zh-TW" sz="2200" dirty="0"/>
              <a:t>Computing Environments</a:t>
            </a:r>
          </a:p>
          <a:p>
            <a:pPr eaLnBrk="1" hangingPunct="1"/>
            <a:r>
              <a:rPr lang="en-US" altLang="zh-TW" sz="2200" dirty="0"/>
              <a:t>Open-Source Operating Systems</a:t>
            </a:r>
          </a:p>
        </p:txBody>
      </p:sp>
    </p:spTree>
  </p:cSld>
  <p:clrMapOvr>
    <a:masterClrMapping/>
  </p:clrMapOvr>
  <p:transition spd="slow">
    <p:wip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頁尾版面配置區 4"/>
          <p:cNvSpPr>
            <a:spLocks noGrp="1"/>
          </p:cNvSpPr>
          <p:nvPr>
            <p:ph type="ftr" sz="quarter" idx="11"/>
          </p:nvPr>
        </p:nvSpPr>
        <p:spPr/>
        <p:txBody>
          <a:bodyPr/>
          <a:lstStyle/>
          <a:p>
            <a:pPr>
              <a:defRPr/>
            </a:pPr>
            <a:r>
              <a:rPr lang="en-US" altLang="zh-TW" smtClean="0"/>
              <a:t>/67</a:t>
            </a:r>
            <a:endParaRPr lang="en-US" altLang="zh-TW"/>
          </a:p>
        </p:txBody>
      </p:sp>
      <p:sp>
        <p:nvSpPr>
          <p:cNvPr id="6" name="投影片編號版面配置區 5"/>
          <p:cNvSpPr>
            <a:spLocks noGrp="1"/>
          </p:cNvSpPr>
          <p:nvPr>
            <p:ph type="sldNum" sz="quarter" idx="12"/>
          </p:nvPr>
        </p:nvSpPr>
        <p:spPr/>
        <p:txBody>
          <a:bodyPr/>
          <a:lstStyle/>
          <a:p>
            <a:pPr>
              <a:defRPr/>
            </a:pPr>
            <a:fld id="{889C6596-53A8-4B6D-BA4C-2553163FB80E}" type="slidenum">
              <a:rPr lang="en-US" altLang="zh-TW"/>
              <a:pPr>
                <a:defRPr/>
              </a:pPr>
              <a:t>8</a:t>
            </a:fld>
            <a:endParaRPr lang="en-US" altLang="zh-TW"/>
          </a:p>
        </p:txBody>
      </p:sp>
      <p:sp>
        <p:nvSpPr>
          <p:cNvPr id="10245" name="Rectangle 2"/>
          <p:cNvSpPr>
            <a:spLocks noGrp="1" noChangeArrowheads="1"/>
          </p:cNvSpPr>
          <p:nvPr>
            <p:ph type="title"/>
          </p:nvPr>
        </p:nvSpPr>
        <p:spPr/>
        <p:txBody>
          <a:bodyPr/>
          <a:lstStyle/>
          <a:p>
            <a:pPr eaLnBrk="1" hangingPunct="1"/>
            <a:r>
              <a:rPr lang="en-US" altLang="zh-TW" smtClean="0"/>
              <a:t>Chapter 1: Introduction</a:t>
            </a:r>
          </a:p>
        </p:txBody>
      </p:sp>
      <p:sp>
        <p:nvSpPr>
          <p:cNvPr id="6150" name="Rectangle 3"/>
          <p:cNvSpPr>
            <a:spLocks noGrp="1" noChangeArrowheads="1"/>
          </p:cNvSpPr>
          <p:nvPr>
            <p:ph type="body" idx="1"/>
          </p:nvPr>
        </p:nvSpPr>
        <p:spPr>
          <a:xfrm>
            <a:off x="2195513" y="1052515"/>
            <a:ext cx="4895850" cy="5329237"/>
          </a:xfrm>
        </p:spPr>
        <p:txBody>
          <a:bodyPr/>
          <a:lstStyle/>
          <a:p>
            <a:pPr eaLnBrk="1" hangingPunct="1">
              <a:defRPr/>
            </a:pPr>
            <a:r>
              <a:rPr lang="en-US" altLang="zh-TW" sz="2200" dirty="0"/>
              <a:t>What Operating Systems Do</a:t>
            </a:r>
          </a:p>
          <a:p>
            <a:pPr eaLnBrk="1" hangingPunct="1">
              <a:defRPr/>
            </a:pPr>
            <a:r>
              <a:rPr lang="en-US" altLang="zh-TW" sz="2200" dirty="0">
                <a:solidFill>
                  <a:schemeClr val="bg1">
                    <a:lumMod val="50000"/>
                  </a:schemeClr>
                </a:solidFill>
              </a:rPr>
              <a:t>Computer-System Organization</a:t>
            </a:r>
          </a:p>
          <a:p>
            <a:pPr eaLnBrk="1" hangingPunct="1">
              <a:defRPr/>
            </a:pPr>
            <a:r>
              <a:rPr lang="en-US" altLang="zh-TW" sz="2200" dirty="0">
                <a:solidFill>
                  <a:schemeClr val="bg1">
                    <a:lumMod val="50000"/>
                  </a:schemeClr>
                </a:solidFill>
              </a:rPr>
              <a:t>Computer-System Architecture</a:t>
            </a:r>
          </a:p>
          <a:p>
            <a:pPr eaLnBrk="1" hangingPunct="1">
              <a:defRPr/>
            </a:pPr>
            <a:r>
              <a:rPr lang="en-US" altLang="zh-TW" sz="2200" dirty="0">
                <a:solidFill>
                  <a:schemeClr val="bg1">
                    <a:lumMod val="50000"/>
                  </a:schemeClr>
                </a:solidFill>
              </a:rPr>
              <a:t>Operating-System Structure</a:t>
            </a:r>
          </a:p>
          <a:p>
            <a:pPr eaLnBrk="1" hangingPunct="1">
              <a:defRPr/>
            </a:pPr>
            <a:r>
              <a:rPr lang="en-US" altLang="zh-TW" sz="2200" dirty="0">
                <a:solidFill>
                  <a:schemeClr val="bg1">
                    <a:lumMod val="50000"/>
                  </a:schemeClr>
                </a:solidFill>
              </a:rPr>
              <a:t>Operating-System Operations</a:t>
            </a:r>
          </a:p>
          <a:p>
            <a:pPr eaLnBrk="1" hangingPunct="1">
              <a:defRPr/>
            </a:pPr>
            <a:r>
              <a:rPr lang="en-US" altLang="zh-TW" sz="2200" dirty="0">
                <a:solidFill>
                  <a:schemeClr val="bg1">
                    <a:lumMod val="50000"/>
                  </a:schemeClr>
                </a:solidFill>
              </a:rPr>
              <a:t>Process Management</a:t>
            </a:r>
          </a:p>
          <a:p>
            <a:pPr eaLnBrk="1" hangingPunct="1">
              <a:defRPr/>
            </a:pPr>
            <a:r>
              <a:rPr lang="en-US" altLang="zh-TW" sz="2200" dirty="0">
                <a:solidFill>
                  <a:schemeClr val="bg1">
                    <a:lumMod val="50000"/>
                  </a:schemeClr>
                </a:solidFill>
              </a:rPr>
              <a:t>Memory Management</a:t>
            </a:r>
          </a:p>
          <a:p>
            <a:pPr eaLnBrk="1" hangingPunct="1">
              <a:defRPr/>
            </a:pPr>
            <a:r>
              <a:rPr lang="en-US" altLang="zh-TW" sz="2200" dirty="0">
                <a:solidFill>
                  <a:schemeClr val="bg1">
                    <a:lumMod val="50000"/>
                  </a:schemeClr>
                </a:solidFill>
              </a:rPr>
              <a:t>Storage Management</a:t>
            </a:r>
          </a:p>
          <a:p>
            <a:pPr eaLnBrk="1" hangingPunct="1">
              <a:defRPr/>
            </a:pPr>
            <a:r>
              <a:rPr lang="en-US" altLang="zh-TW" sz="2200" dirty="0">
                <a:solidFill>
                  <a:schemeClr val="bg1">
                    <a:lumMod val="50000"/>
                  </a:schemeClr>
                </a:solidFill>
              </a:rPr>
              <a:t>Protection and Security</a:t>
            </a:r>
          </a:p>
          <a:p>
            <a:pPr eaLnBrk="1" hangingPunct="1"/>
            <a:r>
              <a:rPr lang="en-US" altLang="zh-TW" sz="2200" dirty="0">
                <a:solidFill>
                  <a:schemeClr val="bg1">
                    <a:lumMod val="50000"/>
                  </a:schemeClr>
                </a:solidFill>
              </a:rPr>
              <a:t>Kernel Data Structure</a:t>
            </a:r>
          </a:p>
          <a:p>
            <a:pPr eaLnBrk="1" hangingPunct="1">
              <a:defRPr/>
            </a:pPr>
            <a:r>
              <a:rPr lang="en-US" altLang="zh-TW" sz="2200" dirty="0">
                <a:solidFill>
                  <a:schemeClr val="bg1">
                    <a:lumMod val="50000"/>
                  </a:schemeClr>
                </a:solidFill>
              </a:rPr>
              <a:t>Computing Environments</a:t>
            </a:r>
          </a:p>
          <a:p>
            <a:pPr eaLnBrk="1" hangingPunct="1">
              <a:defRPr/>
            </a:pPr>
            <a:r>
              <a:rPr lang="en-US" altLang="zh-TW" sz="2200" dirty="0">
                <a:solidFill>
                  <a:schemeClr val="bg1">
                    <a:lumMod val="50000"/>
                  </a:schemeClr>
                </a:solidFill>
              </a:rPr>
              <a:t>Open-Source Operating Systems</a:t>
            </a:r>
          </a:p>
        </p:txBody>
      </p:sp>
    </p:spTree>
  </p:cSld>
  <p:clrMapOvr>
    <a:masterClrMapping/>
  </p:clrMapOvr>
  <p:transition spd="slow">
    <p:wipe/>
  </p:transition>
  <p:timing>
    <p:tnLst>
      <p:par>
        <p:cTn id="1" dur="indefinite" restart="never" nodeType="tmRoot"/>
      </p:par>
    </p:tnLst>
  </p:timing>
</p:sld>
</file>

<file path=ppt/theme/theme1.xml><?xml version="1.0" encoding="utf-8"?>
<a:theme xmlns:a="http://schemas.openxmlformats.org/drawingml/2006/main" name="1_Default Design">
  <a:themeElements>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Default Design">
      <a:majorFont>
        <a:latin typeface="Times New Roman"/>
        <a:ea typeface="新細明體"/>
        <a:cs typeface=""/>
      </a:majorFont>
      <a:minorFont>
        <a:latin typeface="Arial"/>
        <a:ea typeface="新細明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B2B2B2"/>
        </a:solidFill>
        <a:ln w="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1" lang="zh-TW" altLang="en-US" sz="1800" b="0" i="0" u="none" strike="noStrike" cap="none" normalizeH="0" baseline="0" smtClean="0">
            <a:ln>
              <a:noFill/>
            </a:ln>
            <a:solidFill>
              <a:schemeClr val="tx1"/>
            </a:solidFill>
            <a:effectLst/>
            <a:latin typeface="Bickley Script LET" pitchFamily="2" charset="0"/>
            <a:ea typeface="新細明體" pitchFamily="18" charset="-120"/>
          </a:defRPr>
        </a:defPPr>
      </a:lstStyle>
    </a:spDef>
    <a:lnDef>
      <a:spPr bwMode="auto">
        <a:xfrm>
          <a:off x="0" y="0"/>
          <a:ext cx="1" cy="1"/>
        </a:xfrm>
        <a:custGeom>
          <a:avLst/>
          <a:gdLst/>
          <a:ahLst/>
          <a:cxnLst/>
          <a:rect l="0" t="0" r="0" b="0"/>
          <a:pathLst/>
        </a:custGeom>
        <a:solidFill>
          <a:srgbClr val="B2B2B2"/>
        </a:solidFill>
        <a:ln w="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1" lang="zh-TW" altLang="en-US" sz="1800" b="0" i="0" u="none" strike="noStrike" cap="none" normalizeH="0" baseline="0" smtClean="0">
            <a:ln>
              <a:noFill/>
            </a:ln>
            <a:solidFill>
              <a:schemeClr val="tx1"/>
            </a:solidFill>
            <a:effectLst/>
            <a:latin typeface="Bickley Script LET" pitchFamily="2" charset="0"/>
            <a:ea typeface="新細明體" pitchFamily="18" charset="-120"/>
          </a:defRPr>
        </a:defPPr>
      </a:lstStyle>
    </a:lnDef>
  </a:objectDefaults>
  <a:extraClrSchemeLst>
    <a:extraClrScheme>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佈景主題">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佈景主題">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5858</TotalTime>
  <Words>3371</Words>
  <Application>Microsoft Office PowerPoint</Application>
  <PresentationFormat>如螢幕大小 (4:3)</PresentationFormat>
  <Paragraphs>769</Paragraphs>
  <Slides>69</Slides>
  <Notes>59</Notes>
  <HiddenSlides>0</HiddenSlides>
  <MMClips>0</MMClips>
  <ScaleCrop>false</ScaleCrop>
  <HeadingPairs>
    <vt:vector size="6" baseType="variant">
      <vt:variant>
        <vt:lpstr>使用字型</vt:lpstr>
      </vt:variant>
      <vt:variant>
        <vt:i4>11</vt:i4>
      </vt:variant>
      <vt:variant>
        <vt:lpstr>佈景主題</vt:lpstr>
      </vt:variant>
      <vt:variant>
        <vt:i4>1</vt:i4>
      </vt:variant>
      <vt:variant>
        <vt:lpstr>投影片標題</vt:lpstr>
      </vt:variant>
      <vt:variant>
        <vt:i4>69</vt:i4>
      </vt:variant>
    </vt:vector>
  </HeadingPairs>
  <TitlesOfParts>
    <vt:vector size="81" baseType="lpstr">
      <vt:lpstr>????</vt:lpstr>
      <vt:lpstr>Bickley Script LET</vt:lpstr>
      <vt:lpstr>全真中隸書</vt:lpstr>
      <vt:lpstr>新細明體</vt:lpstr>
      <vt:lpstr>標楷體</vt:lpstr>
      <vt:lpstr>Arial</vt:lpstr>
      <vt:lpstr>Arial Rounded MT Bold</vt:lpstr>
      <vt:lpstr>Helvetica</vt:lpstr>
      <vt:lpstr>Times New Roman</vt:lpstr>
      <vt:lpstr>Wingdings</vt:lpstr>
      <vt:lpstr>Wingdings 3</vt:lpstr>
      <vt:lpstr>1_Default Design</vt:lpstr>
      <vt:lpstr>PowerPoint 簡報</vt:lpstr>
      <vt:lpstr>PowerPoint 簡報</vt:lpstr>
      <vt:lpstr>PowerPoint 簡報</vt:lpstr>
      <vt:lpstr>Course Expectation</vt:lpstr>
      <vt:lpstr>PowerPoint 簡報</vt:lpstr>
      <vt:lpstr>Chapter 1: Introduction</vt:lpstr>
      <vt:lpstr>Objectives</vt:lpstr>
      <vt:lpstr> Chapter 1: Introduction</vt:lpstr>
      <vt:lpstr>Chapter 1: Introduction</vt:lpstr>
      <vt:lpstr>What is an Operating System?</vt:lpstr>
      <vt:lpstr>Operating System Goals</vt:lpstr>
      <vt:lpstr>Computer System Structure and Components</vt:lpstr>
      <vt:lpstr>Operating System Definition (1/2)</vt:lpstr>
      <vt:lpstr>Operating System Definition (2/2)</vt:lpstr>
      <vt:lpstr>作業系統特徵遷移示意圖 </vt:lpstr>
      <vt:lpstr>Chapter 1: Introduction</vt:lpstr>
      <vt:lpstr>Computer System Organization</vt:lpstr>
      <vt:lpstr>Computer-System Operation (1/2)</vt:lpstr>
      <vt:lpstr>Computer-System Operation (2/2)</vt:lpstr>
      <vt:lpstr>How a Modern Computer System Works?</vt:lpstr>
      <vt:lpstr>Common Functions of Interrupts</vt:lpstr>
      <vt:lpstr>Interrupt Handling</vt:lpstr>
      <vt:lpstr>Interrupt Timeline</vt:lpstr>
      <vt:lpstr>I/O Structure</vt:lpstr>
      <vt:lpstr>Two I/O Methods</vt:lpstr>
      <vt:lpstr>Device-Status Table</vt:lpstr>
      <vt:lpstr>Direct Memory Access Structure</vt:lpstr>
      <vt:lpstr>Storage Structure</vt:lpstr>
      <vt:lpstr>Storage Hierarchy</vt:lpstr>
      <vt:lpstr>Storage-Device Hierarchy</vt:lpstr>
      <vt:lpstr>Caching</vt:lpstr>
      <vt:lpstr>Performance of  Various Levels of Storage</vt:lpstr>
      <vt:lpstr>Migration of Integer A  from Disk to Register</vt:lpstr>
      <vt:lpstr>Chapter 1: Introduction</vt:lpstr>
      <vt:lpstr>Computer-System Architecture</vt:lpstr>
      <vt:lpstr>Multiprocessor systems</vt:lpstr>
      <vt:lpstr>Clustered systems</vt:lpstr>
      <vt:lpstr>Chapter 1: Introduction</vt:lpstr>
      <vt:lpstr>Operating System Structure</vt:lpstr>
      <vt:lpstr>Memory Layout for Multiprogrammed System</vt:lpstr>
      <vt:lpstr>Chapter 1: Introduction</vt:lpstr>
      <vt:lpstr>Operating-System Operations</vt:lpstr>
      <vt:lpstr>Transition  from User to Kernel Mode</vt:lpstr>
      <vt:lpstr>Chapter 1: Introduction</vt:lpstr>
      <vt:lpstr>Process Management</vt:lpstr>
      <vt:lpstr>Process Management Activities</vt:lpstr>
      <vt:lpstr>Chapter 1: Introduction</vt:lpstr>
      <vt:lpstr>Memory Management</vt:lpstr>
      <vt:lpstr>Chapter 1: Introduction</vt:lpstr>
      <vt:lpstr>Storage Management</vt:lpstr>
      <vt:lpstr>Mass-Storage Management</vt:lpstr>
      <vt:lpstr>I/O Subsystem</vt:lpstr>
      <vt:lpstr>Chapter 1: Introduction</vt:lpstr>
      <vt:lpstr>Protection and Security</vt:lpstr>
      <vt:lpstr>Chapter 1: Introduction</vt:lpstr>
      <vt:lpstr>Kernel Data Structure</vt:lpstr>
      <vt:lpstr>Chapter 1: Introduction</vt:lpstr>
      <vt:lpstr>Computing Environments (1/2)</vt:lpstr>
      <vt:lpstr>Computing Environments (2/2)</vt:lpstr>
      <vt:lpstr>Peer-to-Peer Computing</vt:lpstr>
      <vt:lpstr>Web-Based Computing</vt:lpstr>
      <vt:lpstr>Chapter 1: Introduction</vt:lpstr>
      <vt:lpstr>Open-Source Operating Systems</vt:lpstr>
      <vt:lpstr>Categories of free and  nonfree software</vt:lpstr>
      <vt:lpstr>Chapter 1: Introduction</vt:lpstr>
      <vt:lpstr>Distributed Systems</vt:lpstr>
      <vt:lpstr>Chapter 1: Introduction</vt:lpstr>
      <vt:lpstr>Special-Purpose Systems</vt:lpstr>
      <vt:lpstr>End of Chapter 1</vt:lpstr>
    </vt:vector>
  </TitlesOfParts>
  <Company>RTSL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Administrator</dc:creator>
  <cp:lastModifiedBy>薛智文</cp:lastModifiedBy>
  <cp:revision>521</cp:revision>
  <cp:lastPrinted>2011-11-20T14:32:55Z</cp:lastPrinted>
  <dcterms:created xsi:type="dcterms:W3CDTF">2001-12-27T10:28:16Z</dcterms:created>
  <dcterms:modified xsi:type="dcterms:W3CDTF">2017-02-21T17:43:24Z</dcterms:modified>
</cp:coreProperties>
</file>