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21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9EF5-438E-4064-9D0C-FC624D793C71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6DDA-7CBF-4A81-BD55-916ACE82D5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9EF5-438E-4064-9D0C-FC624D793C71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6DDA-7CBF-4A81-BD55-916ACE82D5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9EF5-438E-4064-9D0C-FC624D793C71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6DDA-7CBF-4A81-BD55-916ACE82D5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9EF5-438E-4064-9D0C-FC624D793C71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6DDA-7CBF-4A81-BD55-916ACE82D5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9EF5-438E-4064-9D0C-FC624D793C71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6DDA-7CBF-4A81-BD55-916ACE82D5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9EF5-438E-4064-9D0C-FC624D793C71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6DDA-7CBF-4A81-BD55-916ACE82D5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9EF5-438E-4064-9D0C-FC624D793C71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6DDA-7CBF-4A81-BD55-916ACE82D5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9EF5-438E-4064-9D0C-FC624D793C71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6DDA-7CBF-4A81-BD55-916ACE82D5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9EF5-438E-4064-9D0C-FC624D793C71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6DDA-7CBF-4A81-BD55-916ACE82D5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9EF5-438E-4064-9D0C-FC624D793C71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6DDA-7CBF-4A81-BD55-916ACE82D5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9EF5-438E-4064-9D0C-FC624D793C71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6DDA-7CBF-4A81-BD55-916ACE82D5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B9EF5-438E-4064-9D0C-FC624D793C71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F6DDA-7CBF-4A81-BD55-916ACE82D5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1000"/>
            <a:ext cx="8458200" cy="6248400"/>
          </a:xfrm>
        </p:spPr>
        <p:txBody>
          <a:bodyPr>
            <a:normAutofit/>
          </a:bodyPr>
          <a:lstStyle/>
          <a:p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800" b="1" dirty="0" smtClean="0">
                <a:solidFill>
                  <a:srgbClr val="FF0000"/>
                </a:solidFill>
              </a:rPr>
              <a:t>REASONS TO CHOOSE AND TAKE MY COURSES IF YOU WANT TO:</a:t>
            </a: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P</a:t>
            </a:r>
            <a:r>
              <a:rPr lang="en-US" sz="1800" dirty="0" smtClean="0">
                <a:solidFill>
                  <a:schemeClr val="tx1"/>
                </a:solidFill>
              </a:rPr>
              <a:t>otentially earn a $</a:t>
            </a:r>
            <a:r>
              <a:rPr lang="en-US" sz="1800" dirty="0" smtClean="0">
                <a:solidFill>
                  <a:schemeClr val="tx1"/>
                </a:solidFill>
              </a:rPr>
              <a:t>100,000+ </a:t>
            </a:r>
            <a:r>
              <a:rPr lang="en-US" sz="1800" dirty="0" smtClean="0">
                <a:solidFill>
                  <a:schemeClr val="tx1"/>
                </a:solidFill>
              </a:rPr>
              <a:t>a year as a SQL Database Administrator</a:t>
            </a:r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pPr lvl="0"/>
            <a:r>
              <a:rPr lang="en-US" sz="1800" dirty="0">
                <a:solidFill>
                  <a:schemeClr val="tx1"/>
                </a:solidFill>
              </a:rPr>
              <a:t>W</a:t>
            </a:r>
            <a:r>
              <a:rPr lang="en-US" sz="1800" dirty="0" smtClean="0">
                <a:solidFill>
                  <a:schemeClr val="tx1"/>
                </a:solidFill>
              </a:rPr>
              <a:t>ant a 'Central Point of Reference' for the </a:t>
            </a:r>
            <a:r>
              <a:rPr lang="en-US" sz="1800" dirty="0" smtClean="0">
                <a:solidFill>
                  <a:schemeClr val="tx1"/>
                </a:solidFill>
              </a:rPr>
              <a:t>'necessary </a:t>
            </a:r>
            <a:r>
              <a:rPr lang="en-US" sz="1800" dirty="0" smtClean="0">
                <a:solidFill>
                  <a:schemeClr val="tx1"/>
                </a:solidFill>
              </a:rPr>
              <a:t>skill </a:t>
            </a:r>
            <a:r>
              <a:rPr lang="en-US" sz="1800" dirty="0" smtClean="0">
                <a:solidFill>
                  <a:schemeClr val="tx1"/>
                </a:solidFill>
              </a:rPr>
              <a:t>sets' </a:t>
            </a:r>
            <a:r>
              <a:rPr lang="en-US" sz="1800" dirty="0" smtClean="0">
                <a:solidFill>
                  <a:schemeClr val="tx1"/>
                </a:solidFill>
              </a:rPr>
              <a:t>you need to be a SQL DBA </a:t>
            </a:r>
          </a:p>
          <a:p>
            <a:pPr lvl="0"/>
            <a:endParaRPr lang="en-US" sz="1800" dirty="0" smtClean="0">
              <a:solidFill>
                <a:schemeClr val="tx1"/>
              </a:solidFill>
            </a:endParaRPr>
          </a:p>
          <a:p>
            <a:pPr lvl="0"/>
            <a:r>
              <a:rPr lang="en-US" sz="1800" dirty="0" smtClean="0">
                <a:solidFill>
                  <a:schemeClr val="tx1"/>
                </a:solidFill>
              </a:rPr>
              <a:t>Are </a:t>
            </a:r>
            <a:r>
              <a:rPr lang="en-US" sz="1800" dirty="0" smtClean="0">
                <a:solidFill>
                  <a:schemeClr val="tx1"/>
                </a:solidFill>
              </a:rPr>
              <a:t>you tired </a:t>
            </a:r>
            <a:r>
              <a:rPr lang="en-US" sz="1800" dirty="0">
                <a:solidFill>
                  <a:schemeClr val="tx1"/>
                </a:solidFill>
              </a:rPr>
              <a:t>of searching </a:t>
            </a:r>
            <a:r>
              <a:rPr lang="en-US" sz="1800" dirty="0" smtClean="0">
                <a:solidFill>
                  <a:schemeClr val="tx1"/>
                </a:solidFill>
              </a:rPr>
              <a:t>for information </a:t>
            </a:r>
            <a:r>
              <a:rPr lang="en-US" sz="1800" dirty="0">
                <a:solidFill>
                  <a:schemeClr val="tx1"/>
                </a:solidFill>
              </a:rPr>
              <a:t>on what exactly you need for a SQL DBA career?  Over whelmed? 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0"/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Are you </a:t>
            </a:r>
            <a:r>
              <a:rPr lang="en-US" sz="1800" dirty="0" smtClean="0">
                <a:solidFill>
                  <a:schemeClr val="tx1"/>
                </a:solidFill>
              </a:rPr>
              <a:t>an 'accidental DBA' and taking on responsibilities of the SQL DBA and frustrated with what to do?</a:t>
            </a:r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Don't want to spend $1000's of dollars for those 3 – 5 days (canned) courses to learn SQL Courses</a:t>
            </a:r>
          </a:p>
          <a:p>
            <a:pPr lvl="0"/>
            <a:r>
              <a:rPr lang="en-US" sz="1800" dirty="0" smtClean="0">
                <a:solidFill>
                  <a:schemeClr val="tx1"/>
                </a:solidFill>
              </a:rPr>
              <a:t> </a:t>
            </a:r>
          </a:p>
          <a:p>
            <a:pPr lvl="0"/>
            <a:r>
              <a:rPr lang="en-US" sz="1800" dirty="0">
                <a:solidFill>
                  <a:schemeClr val="tx1"/>
                </a:solidFill>
              </a:rPr>
              <a:t>Want to learn and resolve most pressing problems</a:t>
            </a:r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pPr lvl="0"/>
            <a:endParaRPr lang="en-US" sz="1800" dirty="0">
              <a:solidFill>
                <a:schemeClr val="tx1"/>
              </a:solidFill>
            </a:endParaRP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118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16</cp:revision>
  <dcterms:created xsi:type="dcterms:W3CDTF">2015-08-17T21:26:16Z</dcterms:created>
  <dcterms:modified xsi:type="dcterms:W3CDTF">2015-08-17T21:55:28Z</dcterms:modified>
</cp:coreProperties>
</file>