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7"/>
  </p:notesMasterIdLst>
  <p:sldIdLst>
    <p:sldId id="256" r:id="rId4"/>
    <p:sldId id="265" r:id="rId5"/>
    <p:sldId id="301" r:id="rId6"/>
    <p:sldId id="302" r:id="rId7"/>
    <p:sldId id="303" r:id="rId8"/>
    <p:sldId id="304" r:id="rId9"/>
    <p:sldId id="306" r:id="rId10"/>
    <p:sldId id="307" r:id="rId11"/>
    <p:sldId id="308" r:id="rId12"/>
    <p:sldId id="309" r:id="rId13"/>
    <p:sldId id="310" r:id="rId14"/>
    <p:sldId id="311" r:id="rId15"/>
    <p:sldId id="262" r:id="rId1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3" d="100"/>
          <a:sy n="133" d="100"/>
        </p:scale>
        <p:origin x="984" y="120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51720" y="1131590"/>
            <a:ext cx="6516216" cy="1080120"/>
          </a:xfrm>
        </p:spPr>
        <p:txBody>
          <a:bodyPr/>
          <a:lstStyle/>
          <a:p>
            <a:pPr lvl="0" algn="ctr"/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Pengenalan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Karakter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Alfabet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/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id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 algn="ctr"/>
            <a:r>
              <a:rPr lang="id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Backpropagation</a:t>
            </a:r>
            <a:endParaRPr lang="en-US" altLang="ko-K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547664" y="3507854"/>
            <a:ext cx="5219924" cy="504056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Anggota Kelompok :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d-ID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Albert Kingston Wang (231012000079)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d-ID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Moch Sandi Alpansuri </a:t>
            </a:r>
            <a:r>
              <a:rPr lang="id-ID" altLang="ko-KR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(231012000088)</a:t>
            </a:r>
            <a:endParaRPr lang="id-ID" altLang="ko-K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d-ID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Riza Purwandi (231012000081)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d-ID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Ma’ruf Nuriantono (231012000065)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8589FF-125E-FC02-BDE9-857B867D6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5BBE7443-E074-35C3-2F80-A4E9027968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5486"/>
            <a:ext cx="9144000" cy="576064"/>
          </a:xfrm>
        </p:spPr>
        <p:txBody>
          <a:bodyPr/>
          <a:lstStyle/>
          <a:p>
            <a:r>
              <a:rPr lang="id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Contoh aplikasi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81AC04-F0CE-3A1B-C7BF-1ED867207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158" y="867427"/>
            <a:ext cx="5417684" cy="410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245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A9585F-1541-05F4-7DC3-4A271FDEA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8A068C6F-0295-6908-C2FF-7939632289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5486"/>
            <a:ext cx="9144000" cy="576064"/>
          </a:xfrm>
        </p:spPr>
        <p:txBody>
          <a:bodyPr/>
          <a:lstStyle/>
          <a:p>
            <a:r>
              <a:rPr lang="id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Perbandingan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E3B93-A98C-6D1F-3EBA-F238E798F2B4}"/>
              </a:ext>
            </a:extLst>
          </p:cNvPr>
          <p:cNvSpPr txBox="1"/>
          <p:nvPr/>
        </p:nvSpPr>
        <p:spPr>
          <a:xfrm>
            <a:off x="1187624" y="378991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Percobaan sendiri</a:t>
            </a:r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ABD8AD-2465-6962-68F9-F69F30D30655}"/>
              </a:ext>
            </a:extLst>
          </p:cNvPr>
          <p:cNvSpPr txBox="1"/>
          <p:nvPr/>
        </p:nvSpPr>
        <p:spPr>
          <a:xfrm>
            <a:off x="6156176" y="3761831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Jurnal</a:t>
            </a:r>
            <a:endParaRPr lang="en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E930AC-BEAB-F4E9-027D-14F0010B0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539538"/>
            <a:ext cx="2492386" cy="21391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7B9C79D-D3A6-3CB4-8232-8D7468CA5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1635646"/>
            <a:ext cx="4464496" cy="212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963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31BEC-0ABA-86C1-2A48-AEB4FBB9D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7AD4B746-8938-064F-01E9-65BB49DF99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5486"/>
            <a:ext cx="9144000" cy="576064"/>
          </a:xfrm>
        </p:spPr>
        <p:txBody>
          <a:bodyPr/>
          <a:lstStyle/>
          <a:p>
            <a:r>
              <a:rPr lang="id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Perbandingan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D4B4F3F-2ACD-34BE-B4D9-D55D0D12F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2007128"/>
            <a:ext cx="4535488" cy="11292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EA6C69D-A973-6BD6-2A02-C80B293BB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095433"/>
            <a:ext cx="3439005" cy="9526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D03CB76-144D-6537-CBAB-16F23D8C7932}"/>
              </a:ext>
            </a:extLst>
          </p:cNvPr>
          <p:cNvSpPr txBox="1"/>
          <p:nvPr/>
        </p:nvSpPr>
        <p:spPr>
          <a:xfrm>
            <a:off x="1187624" y="329183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Percobaan sendiri</a:t>
            </a:r>
            <a:endParaRPr lang="en-ID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61580A-B309-7F4F-C474-BAFF74C4A7D2}"/>
              </a:ext>
            </a:extLst>
          </p:cNvPr>
          <p:cNvSpPr txBox="1"/>
          <p:nvPr/>
        </p:nvSpPr>
        <p:spPr>
          <a:xfrm>
            <a:off x="6444208" y="329183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Jurnal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55057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</a:t>
            </a:r>
          </a:p>
          <a:p>
            <a:pPr lvl="0"/>
            <a:r>
              <a:rPr lang="en-US" altLang="ko-KR" dirty="0"/>
              <a:t>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82057"/>
            <a:ext cx="9144000" cy="576064"/>
          </a:xfrm>
        </p:spPr>
        <p:txBody>
          <a:bodyPr/>
          <a:lstStyle/>
          <a:p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Syaraf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Tiruan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46439" y="1564220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4133AB1-7150-5844-5482-08B0908B5457}"/>
              </a:ext>
            </a:extLst>
          </p:cNvPr>
          <p:cNvSpPr txBox="1"/>
          <p:nvPr/>
        </p:nvSpPr>
        <p:spPr>
          <a:xfrm>
            <a:off x="971600" y="1419622"/>
            <a:ext cx="7560840" cy="212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D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Saraf </a:t>
            </a:r>
            <a:r>
              <a:rPr lang="en-ID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Tiruan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Neural Network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disingkat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komputasi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terinspirasi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otak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manusia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saraf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tiruan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terdiri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unit-unit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kecil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disebut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neuron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b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saling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terhubung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lain.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mengenali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prediksi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mengklasifikasikan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data.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E048B4-8C87-8AF5-EFF9-3D8EACAD33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en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 organizing maps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800468-2199-E666-2639-96FF31260F3A}"/>
              </a:ext>
            </a:extLst>
          </p:cNvPr>
          <p:cNvSpPr txBox="1"/>
          <p:nvPr/>
        </p:nvSpPr>
        <p:spPr>
          <a:xfrm>
            <a:off x="1259632" y="1203598"/>
            <a:ext cx="6840760" cy="2535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Self-Organizing Maps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(SOM)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saraf</a:t>
            </a:r>
            <a:r>
              <a:rPr lang="en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tiruan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mengubah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kompleks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representasi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sederhana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mengorganisasi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bentuk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grid dua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dimensi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SOM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pembelajaran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terawasi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menemukan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b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struktur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tanpa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adanya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label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target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jelas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3850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59603D-8622-84E9-E8B2-31AEE6DC79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 organizing maps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E9E9E1-8EF4-4D0D-49DA-329277522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251" y="768787"/>
            <a:ext cx="5021498" cy="360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350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6F29D-466E-D5D1-844F-AC07C731D4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Backpropagation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045542-0F75-C2F5-F4B2-A0869472A3CD}"/>
              </a:ext>
            </a:extLst>
          </p:cNvPr>
          <p:cNvSpPr txBox="1"/>
          <p:nvPr/>
        </p:nvSpPr>
        <p:spPr>
          <a:xfrm>
            <a:off x="1007604" y="1303967"/>
            <a:ext cx="7128792" cy="2535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Backpropagation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melatih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saraf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tiruan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(neural network).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backpropagation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mengoptimalkan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bobot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(weights)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saraf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agar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prediksi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akurat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meminimalkan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kesalahan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(error)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selisih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diinginkan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output </a:t>
            </a:r>
            <a:b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dihasilkan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7405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748A9-3FF2-EA8F-35D0-B599DDF12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0C71CA-032B-4329-F746-1F411DF6C5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77899" y="1347614"/>
            <a:ext cx="5788202" cy="3024336"/>
          </a:xfrm>
          <a:prstGeom prst="rect">
            <a:avLst/>
          </a:prstGeom>
          <a:noFill/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0C6DD-C97C-20DD-3C6A-9AB3AAB234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D" sz="3300"/>
              <a:t>Backpropagation </a:t>
            </a:r>
          </a:p>
        </p:txBody>
      </p:sp>
    </p:spTree>
    <p:extLst>
      <p:ext uri="{BB962C8B-B14F-4D97-AF65-F5344CB8AC3E}">
        <p14:creationId xmlns:p14="http://schemas.microsoft.com/office/powerpoint/2010/main" val="3847624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D921B1A-07E9-E568-B889-DED4597F12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5486"/>
            <a:ext cx="9144000" cy="576064"/>
          </a:xfrm>
        </p:spPr>
        <p:txBody>
          <a:bodyPr/>
          <a:lstStyle/>
          <a:p>
            <a:r>
              <a:rPr lang="id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Tahapan Backpropagation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0C762C-69AC-C9AB-1CAD-F7DE619A1E4E}"/>
              </a:ext>
            </a:extLst>
          </p:cNvPr>
          <p:cNvSpPr txBox="1"/>
          <p:nvPr/>
        </p:nvSpPr>
        <p:spPr>
          <a:xfrm>
            <a:off x="1043608" y="1203598"/>
            <a:ext cx="6840760" cy="295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pass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tahap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pelatihan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saraf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tiruan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backpropagation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Pada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tahap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data input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diteruskan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prediksi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output,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nantinya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dibandingkan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target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label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benar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Output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menghitung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kesalahan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dasar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pembaruan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bobot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tahap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berikutnya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backward pass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1896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8A7AE9-E6B3-E009-E0E4-228C37E15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EB97271-4334-9D83-BF07-1E65716F17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5486"/>
            <a:ext cx="9144000" cy="576064"/>
          </a:xfrm>
        </p:spPr>
        <p:txBody>
          <a:bodyPr/>
          <a:lstStyle/>
          <a:p>
            <a:r>
              <a:rPr lang="id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Tahapan Backpropagation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E8F65F-2B26-EEF3-76B8-F25A8FE3CACC}"/>
              </a:ext>
            </a:extLst>
          </p:cNvPr>
          <p:cNvSpPr txBox="1"/>
          <p:nvPr/>
        </p:nvSpPr>
        <p:spPr>
          <a:xfrm>
            <a:off x="1043608" y="1203598"/>
            <a:ext cx="6840760" cy="295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Pada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tahap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backward pass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backpropagation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utama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memperbarui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bobot-bobot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saraf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tiruan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kesalahan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(error)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dihasilkan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selama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pass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diminimalkan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Proses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menghitung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gradien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loss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bobot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bias di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seluruh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</a:t>
            </a:r>
            <a:b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gradien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memperbarui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bobot-bobot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optimisasi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3102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B38BE4-584B-7439-02DE-7BEC54C10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798BC8D4-E904-6D2F-2169-5E874319E9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5486"/>
            <a:ext cx="9144000" cy="576064"/>
          </a:xfrm>
        </p:spPr>
        <p:txBody>
          <a:bodyPr/>
          <a:lstStyle/>
          <a:p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Pengenalan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Karakter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Alfabet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1E199A-94F6-F3A2-BE26-AB0DA57257E4}"/>
              </a:ext>
            </a:extLst>
          </p:cNvPr>
          <p:cNvSpPr txBox="1"/>
          <p:nvPr/>
        </p:nvSpPr>
        <p:spPr>
          <a:xfrm>
            <a:off x="1043608" y="1203598"/>
            <a:ext cx="6840760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Alfabet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diolah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pengolahan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citra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threshold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diformat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bentuk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hitam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putih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Selanjutnya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diproses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binerisasi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berwarna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hitam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diberi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1,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putih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diberi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71FEF0-083F-3551-1E84-922992F42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841" y="3075806"/>
            <a:ext cx="1562318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44549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1948</TotalTime>
  <Words>429</Words>
  <Application>Microsoft Office PowerPoint</Application>
  <PresentationFormat>On-screen Show (16:9)</PresentationFormat>
  <Paragraphs>34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맑은 고딕</vt:lpstr>
      <vt:lpstr>Arial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Albert Kingston</cp:lastModifiedBy>
  <cp:revision>77</cp:revision>
  <dcterms:created xsi:type="dcterms:W3CDTF">2016-12-05T23:26:54Z</dcterms:created>
  <dcterms:modified xsi:type="dcterms:W3CDTF">2024-12-13T11:52:47Z</dcterms:modified>
</cp:coreProperties>
</file>