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0" r:id="rId3"/>
    <p:sldId id="268" r:id="rId4"/>
    <p:sldId id="267" r:id="rId5"/>
    <p:sldId id="266" r:id="rId6"/>
    <p:sldId id="257" r:id="rId7"/>
    <p:sldId id="264" r:id="rId8"/>
    <p:sldId id="274" r:id="rId9"/>
    <p:sldId id="262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41" d="100"/>
          <a:sy n="41" d="100"/>
        </p:scale>
        <p:origin x="-5280" y="-3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2F21A-E589-9D40-9770-20E895090627}" type="doc">
      <dgm:prSet loTypeId="urn:microsoft.com/office/officeart/2005/8/layout/hierarchy2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CBFE14D-130E-0F4E-AE27-8142FDBFC366}">
      <dgm:prSet phldrT="[Text]"/>
      <dgm:spPr/>
      <dgm:t>
        <a:bodyPr/>
        <a:lstStyle/>
        <a:p>
          <a:r>
            <a:rPr lang="en-US" dirty="0" smtClean="0"/>
            <a:t>English</a:t>
          </a:r>
          <a:endParaRPr lang="en-US" dirty="0"/>
        </a:p>
      </dgm:t>
    </dgm:pt>
    <dgm:pt modelId="{34877854-AD4B-D449-886E-AFC3C3790786}" type="parTrans" cxnId="{D4253C50-6209-A741-AA5E-E4D7C75AA681}">
      <dgm:prSet/>
      <dgm:spPr/>
      <dgm:t>
        <a:bodyPr/>
        <a:lstStyle/>
        <a:p>
          <a:endParaRPr lang="en-US" dirty="0"/>
        </a:p>
      </dgm:t>
    </dgm:pt>
    <dgm:pt modelId="{DF256C6E-F2AD-FE4E-AEA6-5D75173658AA}" type="sibTrans" cxnId="{D4253C50-6209-A741-AA5E-E4D7C75AA681}">
      <dgm:prSet/>
      <dgm:spPr/>
      <dgm:t>
        <a:bodyPr/>
        <a:lstStyle/>
        <a:p>
          <a:endParaRPr lang="en-US"/>
        </a:p>
      </dgm:t>
    </dgm:pt>
    <dgm:pt modelId="{35A0A545-BFCD-DF41-8035-89F464544005}">
      <dgm:prSet phldrT="[Text]"/>
      <dgm:spPr/>
      <dgm:t>
        <a:bodyPr/>
        <a:lstStyle/>
        <a:p>
          <a:r>
            <a:rPr lang="hr-HR" dirty="0" smtClean="0"/>
            <a:t>handiness</a:t>
          </a:r>
          <a:endParaRPr lang="en-US" dirty="0"/>
        </a:p>
      </dgm:t>
    </dgm:pt>
    <dgm:pt modelId="{68B04815-6E6C-3548-8C0D-24F594A2D945}" type="parTrans" cxnId="{29EC8BED-8A61-3F46-890B-D9531B89D3B5}">
      <dgm:prSet/>
      <dgm:spPr/>
      <dgm:t>
        <a:bodyPr/>
        <a:lstStyle/>
        <a:p>
          <a:endParaRPr lang="en-US" dirty="0"/>
        </a:p>
      </dgm:t>
    </dgm:pt>
    <dgm:pt modelId="{934A67E2-7596-514B-80CB-F3BBCF2F1535}" type="sibTrans" cxnId="{29EC8BED-8A61-3F46-890B-D9531B89D3B5}">
      <dgm:prSet/>
      <dgm:spPr/>
      <dgm:t>
        <a:bodyPr/>
        <a:lstStyle/>
        <a:p>
          <a:endParaRPr lang="en-US"/>
        </a:p>
      </dgm:t>
    </dgm:pt>
    <dgm:pt modelId="{021F6B79-B401-914A-A4C1-BB3A9C957577}">
      <dgm:prSet phldrT="[Text]"/>
      <dgm:spPr/>
      <dgm:t>
        <a:bodyPr/>
        <a:lstStyle/>
        <a:p>
          <a:r>
            <a:rPr lang="en-US" dirty="0" smtClean="0"/>
            <a:t>BDI</a:t>
          </a:r>
        </a:p>
      </dgm:t>
    </dgm:pt>
    <dgm:pt modelId="{F2BC0F2D-3271-BB4B-8A7D-835C72FCED41}" type="parTrans" cxnId="{36005A8D-D05D-9F49-93AA-2EE76423FB3B}">
      <dgm:prSet/>
      <dgm:spPr/>
      <dgm:t>
        <a:bodyPr/>
        <a:lstStyle/>
        <a:p>
          <a:endParaRPr lang="en-US" dirty="0"/>
        </a:p>
      </dgm:t>
    </dgm:pt>
    <dgm:pt modelId="{DD426E65-F784-6D45-ACE0-78E244AB4E4B}" type="sibTrans" cxnId="{36005A8D-D05D-9F49-93AA-2EE76423FB3B}">
      <dgm:prSet/>
      <dgm:spPr/>
      <dgm:t>
        <a:bodyPr/>
        <a:lstStyle/>
        <a:p>
          <a:endParaRPr lang="en-US"/>
        </a:p>
      </dgm:t>
    </dgm:pt>
    <dgm:pt modelId="{19F1A788-A949-2840-ABCB-1953C4C7412C}">
      <dgm:prSet phldrT="[Text]"/>
      <dgm:spPr/>
      <dgm:t>
        <a:bodyPr/>
        <a:lstStyle/>
        <a:p>
          <a:r>
            <a:rPr lang="en-US" dirty="0" smtClean="0"/>
            <a:t>Deutsch </a:t>
          </a:r>
          <a:endParaRPr lang="en-US" dirty="0"/>
        </a:p>
      </dgm:t>
    </dgm:pt>
    <dgm:pt modelId="{6620AD9C-E4EA-A34E-8306-C1C02C25F40C}" type="parTrans" cxnId="{1E14D6FE-363B-4549-9B65-E0793CC92DB6}">
      <dgm:prSet/>
      <dgm:spPr/>
      <dgm:t>
        <a:bodyPr/>
        <a:lstStyle/>
        <a:p>
          <a:endParaRPr lang="en-US" dirty="0"/>
        </a:p>
      </dgm:t>
    </dgm:pt>
    <dgm:pt modelId="{EE613E38-DEC6-2B4D-9689-57999418B9BA}" type="sibTrans" cxnId="{1E14D6FE-363B-4549-9B65-E0793CC92DB6}">
      <dgm:prSet/>
      <dgm:spPr/>
      <dgm:t>
        <a:bodyPr/>
        <a:lstStyle/>
        <a:p>
          <a:endParaRPr lang="en-US"/>
        </a:p>
      </dgm:t>
    </dgm:pt>
    <dgm:pt modelId="{37997A45-6493-EF4E-A6CE-EBF2A3A992C8}">
      <dgm:prSet phldrT="[Text]"/>
      <dgm:spPr/>
      <dgm:t>
        <a:bodyPr/>
        <a:lstStyle/>
        <a:p>
          <a:r>
            <a:rPr lang="en-US" smtClean="0"/>
            <a:t>STAI-X</a:t>
          </a:r>
          <a:endParaRPr lang="en-US" dirty="0"/>
        </a:p>
      </dgm:t>
    </dgm:pt>
    <dgm:pt modelId="{1844DC66-CC61-4B40-ADA8-59186A5D23CF}" type="parTrans" cxnId="{708945A1-8C06-2F44-9544-5F0D3D65E24F}">
      <dgm:prSet/>
      <dgm:spPr/>
      <dgm:t>
        <a:bodyPr/>
        <a:lstStyle/>
        <a:p>
          <a:endParaRPr lang="en-US" dirty="0"/>
        </a:p>
      </dgm:t>
    </dgm:pt>
    <dgm:pt modelId="{4DABBA06-10F4-D343-81D8-2CD3690D408E}" type="sibTrans" cxnId="{708945A1-8C06-2F44-9544-5F0D3D65E24F}">
      <dgm:prSet/>
      <dgm:spPr/>
      <dgm:t>
        <a:bodyPr/>
        <a:lstStyle/>
        <a:p>
          <a:endParaRPr lang="en-US"/>
        </a:p>
      </dgm:t>
    </dgm:pt>
    <dgm:pt modelId="{2BE6B02F-1EDB-2D41-86C0-AC4886FA765C}">
      <dgm:prSet phldrT="[Text]"/>
      <dgm:spPr/>
      <dgm:t>
        <a:bodyPr/>
        <a:lstStyle/>
        <a:p>
          <a:r>
            <a:rPr lang="de-DE" dirty="0" smtClean="0"/>
            <a:t>Händigkeit</a:t>
          </a:r>
          <a:endParaRPr lang="en-US" dirty="0"/>
        </a:p>
      </dgm:t>
    </dgm:pt>
    <dgm:pt modelId="{11428CE3-2B8C-0E4D-9A27-67DC01590DBA}" type="parTrans" cxnId="{3796556A-4091-1845-A3FA-7BCA75CF3642}">
      <dgm:prSet/>
      <dgm:spPr/>
      <dgm:t>
        <a:bodyPr/>
        <a:lstStyle/>
        <a:p>
          <a:endParaRPr lang="en-US" dirty="0"/>
        </a:p>
      </dgm:t>
    </dgm:pt>
    <dgm:pt modelId="{CD3CAA27-38B4-3A4C-8558-54684AA207A1}" type="sibTrans" cxnId="{3796556A-4091-1845-A3FA-7BCA75CF3642}">
      <dgm:prSet/>
      <dgm:spPr/>
      <dgm:t>
        <a:bodyPr/>
        <a:lstStyle/>
        <a:p>
          <a:endParaRPr lang="en-US"/>
        </a:p>
      </dgm:t>
    </dgm:pt>
    <dgm:pt modelId="{4CD3FC8A-9A0B-4F47-A41B-7415B50451E7}">
      <dgm:prSet phldrT="[Text]"/>
      <dgm:spPr/>
      <dgm:t>
        <a:bodyPr/>
        <a:lstStyle/>
        <a:p>
          <a:r>
            <a:rPr lang="en-US" dirty="0" smtClean="0"/>
            <a:t>BDI</a:t>
          </a:r>
          <a:endParaRPr lang="en-US" dirty="0"/>
        </a:p>
      </dgm:t>
    </dgm:pt>
    <dgm:pt modelId="{1CBBFC03-915E-DF4E-A27B-5C46F11B0EC0}" type="parTrans" cxnId="{C77407CF-7433-A64C-B71B-0472B97A70F9}">
      <dgm:prSet/>
      <dgm:spPr/>
      <dgm:t>
        <a:bodyPr/>
        <a:lstStyle/>
        <a:p>
          <a:endParaRPr lang="en-US" dirty="0"/>
        </a:p>
      </dgm:t>
    </dgm:pt>
    <dgm:pt modelId="{279DD869-8EFA-BF46-A370-C096F7DF50DC}" type="sibTrans" cxnId="{C77407CF-7433-A64C-B71B-0472B97A70F9}">
      <dgm:prSet/>
      <dgm:spPr/>
      <dgm:t>
        <a:bodyPr/>
        <a:lstStyle/>
        <a:p>
          <a:endParaRPr lang="en-US"/>
        </a:p>
      </dgm:t>
    </dgm:pt>
    <dgm:pt modelId="{B3BA15A6-6FF5-2D47-BD25-043B740079EF}">
      <dgm:prSet phldrT="[Text]"/>
      <dgm:spPr/>
      <dgm:t>
        <a:bodyPr/>
        <a:lstStyle/>
        <a:p>
          <a:r>
            <a:rPr lang="en-US" smtClean="0"/>
            <a:t>STAI-X</a:t>
          </a:r>
          <a:endParaRPr lang="en-US" dirty="0"/>
        </a:p>
      </dgm:t>
    </dgm:pt>
    <dgm:pt modelId="{6DCEA437-A825-D842-AE8B-5EE76F8B8012}" type="parTrans" cxnId="{CEE211C8-527B-9544-8207-BA80952A1DC6}">
      <dgm:prSet/>
      <dgm:spPr/>
      <dgm:t>
        <a:bodyPr/>
        <a:lstStyle/>
        <a:p>
          <a:endParaRPr lang="en-US" dirty="0"/>
        </a:p>
      </dgm:t>
    </dgm:pt>
    <dgm:pt modelId="{892BC04A-108C-134D-AFD3-39A23428575E}" type="sibTrans" cxnId="{CEE211C8-527B-9544-8207-BA80952A1DC6}">
      <dgm:prSet/>
      <dgm:spPr/>
      <dgm:t>
        <a:bodyPr/>
        <a:lstStyle/>
        <a:p>
          <a:endParaRPr lang="en-US"/>
        </a:p>
      </dgm:t>
    </dgm:pt>
    <dgm:pt modelId="{F87BFD17-DB84-F049-BEFF-766190F4659D}">
      <dgm:prSet phldrT="[Text]"/>
      <dgm:spPr/>
      <dgm:t>
        <a:bodyPr/>
        <a:lstStyle/>
        <a:p>
          <a:r>
            <a:rPr lang="fr-FR" smtClean="0"/>
            <a:t>Routine</a:t>
          </a:r>
          <a:endParaRPr lang="en-US" dirty="0"/>
        </a:p>
      </dgm:t>
    </dgm:pt>
    <dgm:pt modelId="{EC169674-16CC-3E4F-A25D-EA1F32BF872C}" type="sibTrans" cxnId="{142F719A-E1E0-9E46-9787-3FA5FEA1CB84}">
      <dgm:prSet/>
      <dgm:spPr/>
      <dgm:t>
        <a:bodyPr/>
        <a:lstStyle/>
        <a:p>
          <a:endParaRPr lang="en-US"/>
        </a:p>
      </dgm:t>
    </dgm:pt>
    <dgm:pt modelId="{D0CCEE32-B970-2D44-ACE8-1C5F1791B2BA}" type="parTrans" cxnId="{142F719A-E1E0-9E46-9787-3FA5FEA1CB84}">
      <dgm:prSet/>
      <dgm:spPr/>
      <dgm:t>
        <a:bodyPr/>
        <a:lstStyle/>
        <a:p>
          <a:endParaRPr lang="en-US"/>
        </a:p>
      </dgm:t>
    </dgm:pt>
    <dgm:pt modelId="{117388C6-7C1C-1A4B-8B61-6D0E78A64E6E}" type="pres">
      <dgm:prSet presAssocID="{58D2F21A-E589-9D40-9770-20E89509062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77955E-AB98-A24C-A923-9A3794EA86AB}" type="pres">
      <dgm:prSet presAssocID="{F87BFD17-DB84-F049-BEFF-766190F4659D}" presName="root1" presStyleCnt="0"/>
      <dgm:spPr/>
    </dgm:pt>
    <dgm:pt modelId="{6237AF16-5ADB-4D4F-AB69-F6C2BE4123CA}" type="pres">
      <dgm:prSet presAssocID="{F87BFD17-DB84-F049-BEFF-766190F4659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86E2BB-E3B2-AE42-9511-8B2696C7AE82}" type="pres">
      <dgm:prSet presAssocID="{F87BFD17-DB84-F049-BEFF-766190F4659D}" presName="level2hierChild" presStyleCnt="0"/>
      <dgm:spPr/>
    </dgm:pt>
    <dgm:pt modelId="{FB2E7E4A-7EA2-0442-B259-15DC877EF2B8}" type="pres">
      <dgm:prSet presAssocID="{34877854-AD4B-D449-886E-AFC3C379078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679F6BA-56F9-A446-A2B2-18BF01A25A48}" type="pres">
      <dgm:prSet presAssocID="{34877854-AD4B-D449-886E-AFC3C379078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CCE8A9C-3B35-0A4D-A003-5CA5ECC5D786}" type="pres">
      <dgm:prSet presAssocID="{BCBFE14D-130E-0F4E-AE27-8142FDBFC366}" presName="root2" presStyleCnt="0"/>
      <dgm:spPr/>
    </dgm:pt>
    <dgm:pt modelId="{051DEEF2-8040-AD47-B6B9-F498046A8F1A}" type="pres">
      <dgm:prSet presAssocID="{BCBFE14D-130E-0F4E-AE27-8142FDBFC36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AFDA3E-1BAC-8A47-8094-B6FE2905BDF0}" type="pres">
      <dgm:prSet presAssocID="{BCBFE14D-130E-0F4E-AE27-8142FDBFC366}" presName="level3hierChild" presStyleCnt="0"/>
      <dgm:spPr/>
    </dgm:pt>
    <dgm:pt modelId="{C8EB7CE5-8FDA-9149-9CDB-1539A45EB033}" type="pres">
      <dgm:prSet presAssocID="{68B04815-6E6C-3548-8C0D-24F594A2D945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48999940-251B-7B4C-921E-105E64A28D15}" type="pres">
      <dgm:prSet presAssocID="{68B04815-6E6C-3548-8C0D-24F594A2D945}" presName="connTx" presStyleLbl="parChTrans1D3" presStyleIdx="0" presStyleCnt="6"/>
      <dgm:spPr/>
      <dgm:t>
        <a:bodyPr/>
        <a:lstStyle/>
        <a:p>
          <a:endParaRPr lang="en-US"/>
        </a:p>
      </dgm:t>
    </dgm:pt>
    <dgm:pt modelId="{1E3FA598-B250-8A41-8019-00AB9C1E60CA}" type="pres">
      <dgm:prSet presAssocID="{35A0A545-BFCD-DF41-8035-89F464544005}" presName="root2" presStyleCnt="0"/>
      <dgm:spPr/>
    </dgm:pt>
    <dgm:pt modelId="{A228E49F-847A-AC46-B79F-142F48E58026}" type="pres">
      <dgm:prSet presAssocID="{35A0A545-BFCD-DF41-8035-89F464544005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6FD9D8-9D72-FC48-A761-6D65C2D208D0}" type="pres">
      <dgm:prSet presAssocID="{35A0A545-BFCD-DF41-8035-89F464544005}" presName="level3hierChild" presStyleCnt="0"/>
      <dgm:spPr/>
    </dgm:pt>
    <dgm:pt modelId="{58C1134F-DF7D-B449-9F10-591DE8F3A417}" type="pres">
      <dgm:prSet presAssocID="{F2BC0F2D-3271-BB4B-8A7D-835C72FCED41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EFC2F10A-C861-3546-8931-D01C7E6472B1}" type="pres">
      <dgm:prSet presAssocID="{F2BC0F2D-3271-BB4B-8A7D-835C72FCED41}" presName="connTx" presStyleLbl="parChTrans1D3" presStyleIdx="1" presStyleCnt="6"/>
      <dgm:spPr/>
      <dgm:t>
        <a:bodyPr/>
        <a:lstStyle/>
        <a:p>
          <a:endParaRPr lang="en-US"/>
        </a:p>
      </dgm:t>
    </dgm:pt>
    <dgm:pt modelId="{290A893F-0B58-1144-86AB-ECF8363E9AD7}" type="pres">
      <dgm:prSet presAssocID="{021F6B79-B401-914A-A4C1-BB3A9C957577}" presName="root2" presStyleCnt="0"/>
      <dgm:spPr/>
    </dgm:pt>
    <dgm:pt modelId="{E20444CE-2C21-A042-B344-C77D01B09A55}" type="pres">
      <dgm:prSet presAssocID="{021F6B79-B401-914A-A4C1-BB3A9C957577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E6C657-2BB7-AC48-92DD-46CF104887A9}" type="pres">
      <dgm:prSet presAssocID="{021F6B79-B401-914A-A4C1-BB3A9C957577}" presName="level3hierChild" presStyleCnt="0"/>
      <dgm:spPr/>
    </dgm:pt>
    <dgm:pt modelId="{D72C4B30-4DD0-AB4F-9492-0D839C243C1A}" type="pres">
      <dgm:prSet presAssocID="{1844DC66-CC61-4B40-ADA8-59186A5D23CF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5CDB6A26-3270-E443-99FD-0E4A069CE088}" type="pres">
      <dgm:prSet presAssocID="{1844DC66-CC61-4B40-ADA8-59186A5D23CF}" presName="connTx" presStyleLbl="parChTrans1D3" presStyleIdx="2" presStyleCnt="6"/>
      <dgm:spPr/>
      <dgm:t>
        <a:bodyPr/>
        <a:lstStyle/>
        <a:p>
          <a:endParaRPr lang="en-US"/>
        </a:p>
      </dgm:t>
    </dgm:pt>
    <dgm:pt modelId="{70709F85-5D32-7541-BE57-C27F5FE2AF16}" type="pres">
      <dgm:prSet presAssocID="{37997A45-6493-EF4E-A6CE-EBF2A3A992C8}" presName="root2" presStyleCnt="0"/>
      <dgm:spPr/>
    </dgm:pt>
    <dgm:pt modelId="{51A76C36-BC10-B64A-BEA6-80EC886ED856}" type="pres">
      <dgm:prSet presAssocID="{37997A45-6493-EF4E-A6CE-EBF2A3A992C8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43912C-8656-3348-B564-82524A096666}" type="pres">
      <dgm:prSet presAssocID="{37997A45-6493-EF4E-A6CE-EBF2A3A992C8}" presName="level3hierChild" presStyleCnt="0"/>
      <dgm:spPr/>
    </dgm:pt>
    <dgm:pt modelId="{A788BACB-49C0-C44B-AF11-5ABECCD9DADD}" type="pres">
      <dgm:prSet presAssocID="{6620AD9C-E4EA-A34E-8306-C1C02C25F40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671073C-551D-4642-AA83-92D5DF5B1A68}" type="pres">
      <dgm:prSet presAssocID="{6620AD9C-E4EA-A34E-8306-C1C02C25F40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094C277-F13F-4C4E-BF87-48BF0729BAAB}" type="pres">
      <dgm:prSet presAssocID="{19F1A788-A949-2840-ABCB-1953C4C7412C}" presName="root2" presStyleCnt="0"/>
      <dgm:spPr/>
    </dgm:pt>
    <dgm:pt modelId="{7B4AD245-0650-D64C-8E18-B15CD28EF6E6}" type="pres">
      <dgm:prSet presAssocID="{19F1A788-A949-2840-ABCB-1953C4C7412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B8D64A-0CAB-FB44-9E94-A562921DBBF5}" type="pres">
      <dgm:prSet presAssocID="{19F1A788-A949-2840-ABCB-1953C4C7412C}" presName="level3hierChild" presStyleCnt="0"/>
      <dgm:spPr/>
    </dgm:pt>
    <dgm:pt modelId="{C2F8D172-A03C-1D4F-A594-C5836AC0F40E}" type="pres">
      <dgm:prSet presAssocID="{11428CE3-2B8C-0E4D-9A27-67DC01590DBA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BE41FAC5-4572-2A45-829A-2624EF62E7AB}" type="pres">
      <dgm:prSet presAssocID="{11428CE3-2B8C-0E4D-9A27-67DC01590DBA}" presName="connTx" presStyleLbl="parChTrans1D3" presStyleIdx="3" presStyleCnt="6"/>
      <dgm:spPr/>
      <dgm:t>
        <a:bodyPr/>
        <a:lstStyle/>
        <a:p>
          <a:endParaRPr lang="en-US"/>
        </a:p>
      </dgm:t>
    </dgm:pt>
    <dgm:pt modelId="{AB04D642-D384-B140-9B44-D36029385CD9}" type="pres">
      <dgm:prSet presAssocID="{2BE6B02F-1EDB-2D41-86C0-AC4886FA765C}" presName="root2" presStyleCnt="0"/>
      <dgm:spPr/>
    </dgm:pt>
    <dgm:pt modelId="{BD0824AB-BFF6-9A45-9631-D5EAEDC5D179}" type="pres">
      <dgm:prSet presAssocID="{2BE6B02F-1EDB-2D41-86C0-AC4886FA765C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F9B90-4EF3-BB47-82AE-B5EE6622AC16}" type="pres">
      <dgm:prSet presAssocID="{2BE6B02F-1EDB-2D41-86C0-AC4886FA765C}" presName="level3hierChild" presStyleCnt="0"/>
      <dgm:spPr/>
    </dgm:pt>
    <dgm:pt modelId="{1E17290F-7F47-7E48-A37C-710943E9A812}" type="pres">
      <dgm:prSet presAssocID="{1CBBFC03-915E-DF4E-A27B-5C46F11B0EC0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B64CE6E1-9000-1949-99A7-A83F557B0437}" type="pres">
      <dgm:prSet presAssocID="{1CBBFC03-915E-DF4E-A27B-5C46F11B0EC0}" presName="connTx" presStyleLbl="parChTrans1D3" presStyleIdx="4" presStyleCnt="6"/>
      <dgm:spPr/>
      <dgm:t>
        <a:bodyPr/>
        <a:lstStyle/>
        <a:p>
          <a:endParaRPr lang="en-US"/>
        </a:p>
      </dgm:t>
    </dgm:pt>
    <dgm:pt modelId="{23F0BA9B-7D10-9C4D-8985-EF48251EF567}" type="pres">
      <dgm:prSet presAssocID="{4CD3FC8A-9A0B-4F47-A41B-7415B50451E7}" presName="root2" presStyleCnt="0"/>
      <dgm:spPr/>
    </dgm:pt>
    <dgm:pt modelId="{7CDAAE64-783A-FE4D-A3D7-F17E844BCA7F}" type="pres">
      <dgm:prSet presAssocID="{4CD3FC8A-9A0B-4F47-A41B-7415B50451E7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87A730-8C88-3346-BF00-D0FB1542FE05}" type="pres">
      <dgm:prSet presAssocID="{4CD3FC8A-9A0B-4F47-A41B-7415B50451E7}" presName="level3hierChild" presStyleCnt="0"/>
      <dgm:spPr/>
    </dgm:pt>
    <dgm:pt modelId="{82DD8D84-23A2-E24F-925C-3AF49BA5BF2C}" type="pres">
      <dgm:prSet presAssocID="{6DCEA437-A825-D842-AE8B-5EE76F8B8012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4E286543-D312-8C49-AE38-CA971A585766}" type="pres">
      <dgm:prSet presAssocID="{6DCEA437-A825-D842-AE8B-5EE76F8B8012}" presName="connTx" presStyleLbl="parChTrans1D3" presStyleIdx="5" presStyleCnt="6"/>
      <dgm:spPr/>
      <dgm:t>
        <a:bodyPr/>
        <a:lstStyle/>
        <a:p>
          <a:endParaRPr lang="en-US"/>
        </a:p>
      </dgm:t>
    </dgm:pt>
    <dgm:pt modelId="{563DBC09-E26A-D042-944F-D4223A292220}" type="pres">
      <dgm:prSet presAssocID="{B3BA15A6-6FF5-2D47-BD25-043B740079EF}" presName="root2" presStyleCnt="0"/>
      <dgm:spPr/>
    </dgm:pt>
    <dgm:pt modelId="{893E3758-C28F-0C4A-A6DC-C1D000C957AC}" type="pres">
      <dgm:prSet presAssocID="{B3BA15A6-6FF5-2D47-BD25-043B740079EF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55BA33-DB9E-3145-A499-896132F9E5B2}" type="pres">
      <dgm:prSet presAssocID="{B3BA15A6-6FF5-2D47-BD25-043B740079EF}" presName="level3hierChild" presStyleCnt="0"/>
      <dgm:spPr/>
    </dgm:pt>
  </dgm:ptLst>
  <dgm:cxnLst>
    <dgm:cxn modelId="{9AA87074-163F-0747-9715-E5ACB8B9BE73}" type="presOf" srcId="{F2BC0F2D-3271-BB4B-8A7D-835C72FCED41}" destId="{58C1134F-DF7D-B449-9F10-591DE8F3A417}" srcOrd="0" destOrd="0" presId="urn:microsoft.com/office/officeart/2005/8/layout/hierarchy2"/>
    <dgm:cxn modelId="{128B8E28-DF5F-294B-9B29-726ED93C29BE}" type="presOf" srcId="{34877854-AD4B-D449-886E-AFC3C3790786}" destId="{3679F6BA-56F9-A446-A2B2-18BF01A25A48}" srcOrd="1" destOrd="0" presId="urn:microsoft.com/office/officeart/2005/8/layout/hierarchy2"/>
    <dgm:cxn modelId="{CEE211C8-527B-9544-8207-BA80952A1DC6}" srcId="{19F1A788-A949-2840-ABCB-1953C4C7412C}" destId="{B3BA15A6-6FF5-2D47-BD25-043B740079EF}" srcOrd="2" destOrd="0" parTransId="{6DCEA437-A825-D842-AE8B-5EE76F8B8012}" sibTransId="{892BC04A-108C-134D-AFD3-39A23428575E}"/>
    <dgm:cxn modelId="{469B3EB0-F6BF-5F4A-B795-F9AE49AD9512}" type="presOf" srcId="{11428CE3-2B8C-0E4D-9A27-67DC01590DBA}" destId="{C2F8D172-A03C-1D4F-A594-C5836AC0F40E}" srcOrd="0" destOrd="0" presId="urn:microsoft.com/office/officeart/2005/8/layout/hierarchy2"/>
    <dgm:cxn modelId="{BF8CC80A-1293-5A43-8E40-77DD4565BA18}" type="presOf" srcId="{4CD3FC8A-9A0B-4F47-A41B-7415B50451E7}" destId="{7CDAAE64-783A-FE4D-A3D7-F17E844BCA7F}" srcOrd="0" destOrd="0" presId="urn:microsoft.com/office/officeart/2005/8/layout/hierarchy2"/>
    <dgm:cxn modelId="{BB615C71-1094-E44F-A751-677BA3BFF214}" type="presOf" srcId="{F2BC0F2D-3271-BB4B-8A7D-835C72FCED41}" destId="{EFC2F10A-C861-3546-8931-D01C7E6472B1}" srcOrd="1" destOrd="0" presId="urn:microsoft.com/office/officeart/2005/8/layout/hierarchy2"/>
    <dgm:cxn modelId="{708945A1-8C06-2F44-9544-5F0D3D65E24F}" srcId="{BCBFE14D-130E-0F4E-AE27-8142FDBFC366}" destId="{37997A45-6493-EF4E-A6CE-EBF2A3A992C8}" srcOrd="2" destOrd="0" parTransId="{1844DC66-CC61-4B40-ADA8-59186A5D23CF}" sibTransId="{4DABBA06-10F4-D343-81D8-2CD3690D408E}"/>
    <dgm:cxn modelId="{1F1BA46B-A060-B746-8716-79C5A16A3494}" type="presOf" srcId="{68B04815-6E6C-3548-8C0D-24F594A2D945}" destId="{C8EB7CE5-8FDA-9149-9CDB-1539A45EB033}" srcOrd="0" destOrd="0" presId="urn:microsoft.com/office/officeart/2005/8/layout/hierarchy2"/>
    <dgm:cxn modelId="{70152D90-273D-2B41-ADEA-3A6C73929615}" type="presOf" srcId="{19F1A788-A949-2840-ABCB-1953C4C7412C}" destId="{7B4AD245-0650-D64C-8E18-B15CD28EF6E6}" srcOrd="0" destOrd="0" presId="urn:microsoft.com/office/officeart/2005/8/layout/hierarchy2"/>
    <dgm:cxn modelId="{8B3CE008-26FA-B44F-83B9-7848957D5606}" type="presOf" srcId="{11428CE3-2B8C-0E4D-9A27-67DC01590DBA}" destId="{BE41FAC5-4572-2A45-829A-2624EF62E7AB}" srcOrd="1" destOrd="0" presId="urn:microsoft.com/office/officeart/2005/8/layout/hierarchy2"/>
    <dgm:cxn modelId="{29EC8BED-8A61-3F46-890B-D9531B89D3B5}" srcId="{BCBFE14D-130E-0F4E-AE27-8142FDBFC366}" destId="{35A0A545-BFCD-DF41-8035-89F464544005}" srcOrd="0" destOrd="0" parTransId="{68B04815-6E6C-3548-8C0D-24F594A2D945}" sibTransId="{934A67E2-7596-514B-80CB-F3BBCF2F1535}"/>
    <dgm:cxn modelId="{0495A179-A673-984F-89D8-C8D6ACA08F7E}" type="presOf" srcId="{1CBBFC03-915E-DF4E-A27B-5C46F11B0EC0}" destId="{1E17290F-7F47-7E48-A37C-710943E9A812}" srcOrd="0" destOrd="0" presId="urn:microsoft.com/office/officeart/2005/8/layout/hierarchy2"/>
    <dgm:cxn modelId="{1E14D6FE-363B-4549-9B65-E0793CC92DB6}" srcId="{F87BFD17-DB84-F049-BEFF-766190F4659D}" destId="{19F1A788-A949-2840-ABCB-1953C4C7412C}" srcOrd="1" destOrd="0" parTransId="{6620AD9C-E4EA-A34E-8306-C1C02C25F40C}" sibTransId="{EE613E38-DEC6-2B4D-9689-57999418B9BA}"/>
    <dgm:cxn modelId="{82829BD3-C171-8E46-A139-6E0FEE65E258}" type="presOf" srcId="{F87BFD17-DB84-F049-BEFF-766190F4659D}" destId="{6237AF16-5ADB-4D4F-AB69-F6C2BE4123CA}" srcOrd="0" destOrd="0" presId="urn:microsoft.com/office/officeart/2005/8/layout/hierarchy2"/>
    <dgm:cxn modelId="{D4253C50-6209-A741-AA5E-E4D7C75AA681}" srcId="{F87BFD17-DB84-F049-BEFF-766190F4659D}" destId="{BCBFE14D-130E-0F4E-AE27-8142FDBFC366}" srcOrd="0" destOrd="0" parTransId="{34877854-AD4B-D449-886E-AFC3C3790786}" sibTransId="{DF256C6E-F2AD-FE4E-AEA6-5D75173658AA}"/>
    <dgm:cxn modelId="{0D003950-EF00-2E46-93B0-CFC0BB89617B}" type="presOf" srcId="{6620AD9C-E4EA-A34E-8306-C1C02C25F40C}" destId="{A788BACB-49C0-C44B-AF11-5ABECCD9DADD}" srcOrd="0" destOrd="0" presId="urn:microsoft.com/office/officeart/2005/8/layout/hierarchy2"/>
    <dgm:cxn modelId="{2FDEB6C3-7AB1-8B4A-9C29-1815BC8DD404}" type="presOf" srcId="{6DCEA437-A825-D842-AE8B-5EE76F8B8012}" destId="{82DD8D84-23A2-E24F-925C-3AF49BA5BF2C}" srcOrd="0" destOrd="0" presId="urn:microsoft.com/office/officeart/2005/8/layout/hierarchy2"/>
    <dgm:cxn modelId="{5CA1EC5C-9FD0-A54E-8978-0C13EFE7176D}" type="presOf" srcId="{021F6B79-B401-914A-A4C1-BB3A9C957577}" destId="{E20444CE-2C21-A042-B344-C77D01B09A55}" srcOrd="0" destOrd="0" presId="urn:microsoft.com/office/officeart/2005/8/layout/hierarchy2"/>
    <dgm:cxn modelId="{082103DF-7D97-604B-B21B-D3C4DC99621A}" type="presOf" srcId="{37997A45-6493-EF4E-A6CE-EBF2A3A992C8}" destId="{51A76C36-BC10-B64A-BEA6-80EC886ED856}" srcOrd="0" destOrd="0" presId="urn:microsoft.com/office/officeart/2005/8/layout/hierarchy2"/>
    <dgm:cxn modelId="{205A06FA-F7A5-3243-B690-266E629EC06C}" type="presOf" srcId="{B3BA15A6-6FF5-2D47-BD25-043B740079EF}" destId="{893E3758-C28F-0C4A-A6DC-C1D000C957AC}" srcOrd="0" destOrd="0" presId="urn:microsoft.com/office/officeart/2005/8/layout/hierarchy2"/>
    <dgm:cxn modelId="{68DEEA13-53B7-1F47-BD86-67DC1BD88229}" type="presOf" srcId="{35A0A545-BFCD-DF41-8035-89F464544005}" destId="{A228E49F-847A-AC46-B79F-142F48E58026}" srcOrd="0" destOrd="0" presId="urn:microsoft.com/office/officeart/2005/8/layout/hierarchy2"/>
    <dgm:cxn modelId="{D7A95700-B784-4C47-B3AA-140B8B837FDE}" type="presOf" srcId="{2BE6B02F-1EDB-2D41-86C0-AC4886FA765C}" destId="{BD0824AB-BFF6-9A45-9631-D5EAEDC5D179}" srcOrd="0" destOrd="0" presId="urn:microsoft.com/office/officeart/2005/8/layout/hierarchy2"/>
    <dgm:cxn modelId="{76207336-2E5B-2E47-87A0-43666166E23E}" type="presOf" srcId="{BCBFE14D-130E-0F4E-AE27-8142FDBFC366}" destId="{051DEEF2-8040-AD47-B6B9-F498046A8F1A}" srcOrd="0" destOrd="0" presId="urn:microsoft.com/office/officeart/2005/8/layout/hierarchy2"/>
    <dgm:cxn modelId="{F4221AB5-AFAF-434B-AA48-7D96D4ABFA86}" type="presOf" srcId="{6620AD9C-E4EA-A34E-8306-C1C02C25F40C}" destId="{4671073C-551D-4642-AA83-92D5DF5B1A68}" srcOrd="1" destOrd="0" presId="urn:microsoft.com/office/officeart/2005/8/layout/hierarchy2"/>
    <dgm:cxn modelId="{50447D56-5538-BE4D-935F-D931FB4BCFA9}" type="presOf" srcId="{1844DC66-CC61-4B40-ADA8-59186A5D23CF}" destId="{D72C4B30-4DD0-AB4F-9492-0D839C243C1A}" srcOrd="0" destOrd="0" presId="urn:microsoft.com/office/officeart/2005/8/layout/hierarchy2"/>
    <dgm:cxn modelId="{843FEDCC-369A-4E4B-B2A3-9960A0E68C59}" type="presOf" srcId="{1844DC66-CC61-4B40-ADA8-59186A5D23CF}" destId="{5CDB6A26-3270-E443-99FD-0E4A069CE088}" srcOrd="1" destOrd="0" presId="urn:microsoft.com/office/officeart/2005/8/layout/hierarchy2"/>
    <dgm:cxn modelId="{36005A8D-D05D-9F49-93AA-2EE76423FB3B}" srcId="{BCBFE14D-130E-0F4E-AE27-8142FDBFC366}" destId="{021F6B79-B401-914A-A4C1-BB3A9C957577}" srcOrd="1" destOrd="0" parTransId="{F2BC0F2D-3271-BB4B-8A7D-835C72FCED41}" sibTransId="{DD426E65-F784-6D45-ACE0-78E244AB4E4B}"/>
    <dgm:cxn modelId="{A9F44475-0FF0-9A4C-821B-4D55CCE974C9}" type="presOf" srcId="{1CBBFC03-915E-DF4E-A27B-5C46F11B0EC0}" destId="{B64CE6E1-9000-1949-99A7-A83F557B0437}" srcOrd="1" destOrd="0" presId="urn:microsoft.com/office/officeart/2005/8/layout/hierarchy2"/>
    <dgm:cxn modelId="{142F719A-E1E0-9E46-9787-3FA5FEA1CB84}" srcId="{58D2F21A-E589-9D40-9770-20E895090627}" destId="{F87BFD17-DB84-F049-BEFF-766190F4659D}" srcOrd="0" destOrd="0" parTransId="{D0CCEE32-B970-2D44-ACE8-1C5F1791B2BA}" sibTransId="{EC169674-16CC-3E4F-A25D-EA1F32BF872C}"/>
    <dgm:cxn modelId="{D15DCEC7-B639-8649-B8ED-DDA89D81ED82}" type="presOf" srcId="{6DCEA437-A825-D842-AE8B-5EE76F8B8012}" destId="{4E286543-D312-8C49-AE38-CA971A585766}" srcOrd="1" destOrd="0" presId="urn:microsoft.com/office/officeart/2005/8/layout/hierarchy2"/>
    <dgm:cxn modelId="{3796556A-4091-1845-A3FA-7BCA75CF3642}" srcId="{19F1A788-A949-2840-ABCB-1953C4C7412C}" destId="{2BE6B02F-1EDB-2D41-86C0-AC4886FA765C}" srcOrd="0" destOrd="0" parTransId="{11428CE3-2B8C-0E4D-9A27-67DC01590DBA}" sibTransId="{CD3CAA27-38B4-3A4C-8558-54684AA207A1}"/>
    <dgm:cxn modelId="{C77407CF-7433-A64C-B71B-0472B97A70F9}" srcId="{19F1A788-A949-2840-ABCB-1953C4C7412C}" destId="{4CD3FC8A-9A0B-4F47-A41B-7415B50451E7}" srcOrd="1" destOrd="0" parTransId="{1CBBFC03-915E-DF4E-A27B-5C46F11B0EC0}" sibTransId="{279DD869-8EFA-BF46-A370-C096F7DF50DC}"/>
    <dgm:cxn modelId="{1AC0AEAC-1A80-1E48-9C00-CB116C15F0ED}" type="presOf" srcId="{34877854-AD4B-D449-886E-AFC3C3790786}" destId="{FB2E7E4A-7EA2-0442-B259-15DC877EF2B8}" srcOrd="0" destOrd="0" presId="urn:microsoft.com/office/officeart/2005/8/layout/hierarchy2"/>
    <dgm:cxn modelId="{BD0C8653-C2F9-3D47-B606-9A53E6D46A3B}" type="presOf" srcId="{58D2F21A-E589-9D40-9770-20E895090627}" destId="{117388C6-7C1C-1A4B-8B61-6D0E78A64E6E}" srcOrd="0" destOrd="0" presId="urn:microsoft.com/office/officeart/2005/8/layout/hierarchy2"/>
    <dgm:cxn modelId="{75A93271-8AB9-4B43-A3A4-7D6969B9F472}" type="presOf" srcId="{68B04815-6E6C-3548-8C0D-24F594A2D945}" destId="{48999940-251B-7B4C-921E-105E64A28D15}" srcOrd="1" destOrd="0" presId="urn:microsoft.com/office/officeart/2005/8/layout/hierarchy2"/>
    <dgm:cxn modelId="{2F4ACD20-D464-514C-B011-4C68328C3D1B}" type="presParOf" srcId="{117388C6-7C1C-1A4B-8B61-6D0E78A64E6E}" destId="{4C77955E-AB98-A24C-A923-9A3794EA86AB}" srcOrd="0" destOrd="0" presId="urn:microsoft.com/office/officeart/2005/8/layout/hierarchy2"/>
    <dgm:cxn modelId="{CDC320D5-C480-2643-9E7B-56FE83634B0B}" type="presParOf" srcId="{4C77955E-AB98-A24C-A923-9A3794EA86AB}" destId="{6237AF16-5ADB-4D4F-AB69-F6C2BE4123CA}" srcOrd="0" destOrd="0" presId="urn:microsoft.com/office/officeart/2005/8/layout/hierarchy2"/>
    <dgm:cxn modelId="{A1314E59-DF6C-4C47-9785-C7C517F0EE24}" type="presParOf" srcId="{4C77955E-AB98-A24C-A923-9A3794EA86AB}" destId="{B486E2BB-E3B2-AE42-9511-8B2696C7AE82}" srcOrd="1" destOrd="0" presId="urn:microsoft.com/office/officeart/2005/8/layout/hierarchy2"/>
    <dgm:cxn modelId="{05825A81-FB37-0D47-A6E5-58BE3DA659AF}" type="presParOf" srcId="{B486E2BB-E3B2-AE42-9511-8B2696C7AE82}" destId="{FB2E7E4A-7EA2-0442-B259-15DC877EF2B8}" srcOrd="0" destOrd="0" presId="urn:microsoft.com/office/officeart/2005/8/layout/hierarchy2"/>
    <dgm:cxn modelId="{1C4028FF-16FA-7247-92BA-73B7DBDC00D4}" type="presParOf" srcId="{FB2E7E4A-7EA2-0442-B259-15DC877EF2B8}" destId="{3679F6BA-56F9-A446-A2B2-18BF01A25A48}" srcOrd="0" destOrd="0" presId="urn:microsoft.com/office/officeart/2005/8/layout/hierarchy2"/>
    <dgm:cxn modelId="{FE98C864-0A03-A74A-84AB-C8649C74691E}" type="presParOf" srcId="{B486E2BB-E3B2-AE42-9511-8B2696C7AE82}" destId="{0CCE8A9C-3B35-0A4D-A003-5CA5ECC5D786}" srcOrd="1" destOrd="0" presId="urn:microsoft.com/office/officeart/2005/8/layout/hierarchy2"/>
    <dgm:cxn modelId="{AD865819-EF09-BE40-B066-BA7380E30915}" type="presParOf" srcId="{0CCE8A9C-3B35-0A4D-A003-5CA5ECC5D786}" destId="{051DEEF2-8040-AD47-B6B9-F498046A8F1A}" srcOrd="0" destOrd="0" presId="urn:microsoft.com/office/officeart/2005/8/layout/hierarchy2"/>
    <dgm:cxn modelId="{99247479-54F6-5D42-8556-62044FC0C193}" type="presParOf" srcId="{0CCE8A9C-3B35-0A4D-A003-5CA5ECC5D786}" destId="{03AFDA3E-1BAC-8A47-8094-B6FE2905BDF0}" srcOrd="1" destOrd="0" presId="urn:microsoft.com/office/officeart/2005/8/layout/hierarchy2"/>
    <dgm:cxn modelId="{61A39A07-1397-164E-830B-63CB524C48B1}" type="presParOf" srcId="{03AFDA3E-1BAC-8A47-8094-B6FE2905BDF0}" destId="{C8EB7CE5-8FDA-9149-9CDB-1539A45EB033}" srcOrd="0" destOrd="0" presId="urn:microsoft.com/office/officeart/2005/8/layout/hierarchy2"/>
    <dgm:cxn modelId="{87340671-C4FC-F640-8D31-D3FAFF32EA70}" type="presParOf" srcId="{C8EB7CE5-8FDA-9149-9CDB-1539A45EB033}" destId="{48999940-251B-7B4C-921E-105E64A28D15}" srcOrd="0" destOrd="0" presId="urn:microsoft.com/office/officeart/2005/8/layout/hierarchy2"/>
    <dgm:cxn modelId="{0381DDAD-8EE1-AC4F-9B7C-99DE10951025}" type="presParOf" srcId="{03AFDA3E-1BAC-8A47-8094-B6FE2905BDF0}" destId="{1E3FA598-B250-8A41-8019-00AB9C1E60CA}" srcOrd="1" destOrd="0" presId="urn:microsoft.com/office/officeart/2005/8/layout/hierarchy2"/>
    <dgm:cxn modelId="{BD12B00F-C0E7-F242-A175-183B98E7E34F}" type="presParOf" srcId="{1E3FA598-B250-8A41-8019-00AB9C1E60CA}" destId="{A228E49F-847A-AC46-B79F-142F48E58026}" srcOrd="0" destOrd="0" presId="urn:microsoft.com/office/officeart/2005/8/layout/hierarchy2"/>
    <dgm:cxn modelId="{40CEC6A5-2BC0-B449-A39B-A530F7E98B2E}" type="presParOf" srcId="{1E3FA598-B250-8A41-8019-00AB9C1E60CA}" destId="{186FD9D8-9D72-FC48-A761-6D65C2D208D0}" srcOrd="1" destOrd="0" presId="urn:microsoft.com/office/officeart/2005/8/layout/hierarchy2"/>
    <dgm:cxn modelId="{12100BE8-2E8C-5C4E-8949-5AB9FD772908}" type="presParOf" srcId="{03AFDA3E-1BAC-8A47-8094-B6FE2905BDF0}" destId="{58C1134F-DF7D-B449-9F10-591DE8F3A417}" srcOrd="2" destOrd="0" presId="urn:microsoft.com/office/officeart/2005/8/layout/hierarchy2"/>
    <dgm:cxn modelId="{A76AF0A9-AF36-2B47-803B-DD33165F70EA}" type="presParOf" srcId="{58C1134F-DF7D-B449-9F10-591DE8F3A417}" destId="{EFC2F10A-C861-3546-8931-D01C7E6472B1}" srcOrd="0" destOrd="0" presId="urn:microsoft.com/office/officeart/2005/8/layout/hierarchy2"/>
    <dgm:cxn modelId="{CFE82322-A45B-B441-B5F9-C7CC04C283EB}" type="presParOf" srcId="{03AFDA3E-1BAC-8A47-8094-B6FE2905BDF0}" destId="{290A893F-0B58-1144-86AB-ECF8363E9AD7}" srcOrd="3" destOrd="0" presId="urn:microsoft.com/office/officeart/2005/8/layout/hierarchy2"/>
    <dgm:cxn modelId="{515AAAB9-EC6F-CE4A-8535-3576DEC67277}" type="presParOf" srcId="{290A893F-0B58-1144-86AB-ECF8363E9AD7}" destId="{E20444CE-2C21-A042-B344-C77D01B09A55}" srcOrd="0" destOrd="0" presId="urn:microsoft.com/office/officeart/2005/8/layout/hierarchy2"/>
    <dgm:cxn modelId="{2531F070-4899-1E42-A2B8-B2634AAD9916}" type="presParOf" srcId="{290A893F-0B58-1144-86AB-ECF8363E9AD7}" destId="{15E6C657-2BB7-AC48-92DD-46CF104887A9}" srcOrd="1" destOrd="0" presId="urn:microsoft.com/office/officeart/2005/8/layout/hierarchy2"/>
    <dgm:cxn modelId="{D0C7DC6A-A4A6-8D4F-813F-6E77FC5F8FC5}" type="presParOf" srcId="{03AFDA3E-1BAC-8A47-8094-B6FE2905BDF0}" destId="{D72C4B30-4DD0-AB4F-9492-0D839C243C1A}" srcOrd="4" destOrd="0" presId="urn:microsoft.com/office/officeart/2005/8/layout/hierarchy2"/>
    <dgm:cxn modelId="{789F7E01-C60E-2048-A23B-24468CF05EDD}" type="presParOf" srcId="{D72C4B30-4DD0-AB4F-9492-0D839C243C1A}" destId="{5CDB6A26-3270-E443-99FD-0E4A069CE088}" srcOrd="0" destOrd="0" presId="urn:microsoft.com/office/officeart/2005/8/layout/hierarchy2"/>
    <dgm:cxn modelId="{914CDDDA-B1F3-1041-A248-A4ADA7734C9B}" type="presParOf" srcId="{03AFDA3E-1BAC-8A47-8094-B6FE2905BDF0}" destId="{70709F85-5D32-7541-BE57-C27F5FE2AF16}" srcOrd="5" destOrd="0" presId="urn:microsoft.com/office/officeart/2005/8/layout/hierarchy2"/>
    <dgm:cxn modelId="{1995ABEF-A3E9-1D4B-9400-0F54880DE378}" type="presParOf" srcId="{70709F85-5D32-7541-BE57-C27F5FE2AF16}" destId="{51A76C36-BC10-B64A-BEA6-80EC886ED856}" srcOrd="0" destOrd="0" presId="urn:microsoft.com/office/officeart/2005/8/layout/hierarchy2"/>
    <dgm:cxn modelId="{7F00BB02-4C00-DC44-BE85-143A7A1099B5}" type="presParOf" srcId="{70709F85-5D32-7541-BE57-C27F5FE2AF16}" destId="{8143912C-8656-3348-B564-82524A096666}" srcOrd="1" destOrd="0" presId="urn:microsoft.com/office/officeart/2005/8/layout/hierarchy2"/>
    <dgm:cxn modelId="{7C8E9B3F-46E3-F343-8044-77AE3AB38C26}" type="presParOf" srcId="{B486E2BB-E3B2-AE42-9511-8B2696C7AE82}" destId="{A788BACB-49C0-C44B-AF11-5ABECCD9DADD}" srcOrd="2" destOrd="0" presId="urn:microsoft.com/office/officeart/2005/8/layout/hierarchy2"/>
    <dgm:cxn modelId="{835E9F6C-8666-A24E-9E3B-D4D701534638}" type="presParOf" srcId="{A788BACB-49C0-C44B-AF11-5ABECCD9DADD}" destId="{4671073C-551D-4642-AA83-92D5DF5B1A68}" srcOrd="0" destOrd="0" presId="urn:microsoft.com/office/officeart/2005/8/layout/hierarchy2"/>
    <dgm:cxn modelId="{8F103712-4363-F54D-8245-C22E9B71B20E}" type="presParOf" srcId="{B486E2BB-E3B2-AE42-9511-8B2696C7AE82}" destId="{8094C277-F13F-4C4E-BF87-48BF0729BAAB}" srcOrd="3" destOrd="0" presId="urn:microsoft.com/office/officeart/2005/8/layout/hierarchy2"/>
    <dgm:cxn modelId="{F4A14B91-59C0-7242-827C-E61076330278}" type="presParOf" srcId="{8094C277-F13F-4C4E-BF87-48BF0729BAAB}" destId="{7B4AD245-0650-D64C-8E18-B15CD28EF6E6}" srcOrd="0" destOrd="0" presId="urn:microsoft.com/office/officeart/2005/8/layout/hierarchy2"/>
    <dgm:cxn modelId="{07BE4E70-BE5B-9F4D-BCDF-549B1EF486E3}" type="presParOf" srcId="{8094C277-F13F-4C4E-BF87-48BF0729BAAB}" destId="{54B8D64A-0CAB-FB44-9E94-A562921DBBF5}" srcOrd="1" destOrd="0" presId="urn:microsoft.com/office/officeart/2005/8/layout/hierarchy2"/>
    <dgm:cxn modelId="{1E2962DD-9E90-A74C-B85B-942088E5D656}" type="presParOf" srcId="{54B8D64A-0CAB-FB44-9E94-A562921DBBF5}" destId="{C2F8D172-A03C-1D4F-A594-C5836AC0F40E}" srcOrd="0" destOrd="0" presId="urn:microsoft.com/office/officeart/2005/8/layout/hierarchy2"/>
    <dgm:cxn modelId="{771E1CF4-D526-F04B-A15E-69D3E1034D61}" type="presParOf" srcId="{C2F8D172-A03C-1D4F-A594-C5836AC0F40E}" destId="{BE41FAC5-4572-2A45-829A-2624EF62E7AB}" srcOrd="0" destOrd="0" presId="urn:microsoft.com/office/officeart/2005/8/layout/hierarchy2"/>
    <dgm:cxn modelId="{35A7852E-C025-A549-B22B-EB526FDD78C2}" type="presParOf" srcId="{54B8D64A-0CAB-FB44-9E94-A562921DBBF5}" destId="{AB04D642-D384-B140-9B44-D36029385CD9}" srcOrd="1" destOrd="0" presId="urn:microsoft.com/office/officeart/2005/8/layout/hierarchy2"/>
    <dgm:cxn modelId="{546FC33B-CD6E-7D43-A29A-36054C02304C}" type="presParOf" srcId="{AB04D642-D384-B140-9B44-D36029385CD9}" destId="{BD0824AB-BFF6-9A45-9631-D5EAEDC5D179}" srcOrd="0" destOrd="0" presId="urn:microsoft.com/office/officeart/2005/8/layout/hierarchy2"/>
    <dgm:cxn modelId="{E7A46E38-11E6-194A-A10E-9278930A49E8}" type="presParOf" srcId="{AB04D642-D384-B140-9B44-D36029385CD9}" destId="{DB5F9B90-4EF3-BB47-82AE-B5EE6622AC16}" srcOrd="1" destOrd="0" presId="urn:microsoft.com/office/officeart/2005/8/layout/hierarchy2"/>
    <dgm:cxn modelId="{7659F21D-C5A9-4147-9C32-6A5568EA435E}" type="presParOf" srcId="{54B8D64A-0CAB-FB44-9E94-A562921DBBF5}" destId="{1E17290F-7F47-7E48-A37C-710943E9A812}" srcOrd="2" destOrd="0" presId="urn:microsoft.com/office/officeart/2005/8/layout/hierarchy2"/>
    <dgm:cxn modelId="{0CD21510-E994-5B4A-9AD8-F1BE9E2E5CEE}" type="presParOf" srcId="{1E17290F-7F47-7E48-A37C-710943E9A812}" destId="{B64CE6E1-9000-1949-99A7-A83F557B0437}" srcOrd="0" destOrd="0" presId="urn:microsoft.com/office/officeart/2005/8/layout/hierarchy2"/>
    <dgm:cxn modelId="{3A961D6C-6B3C-B640-8CFF-225366968E9D}" type="presParOf" srcId="{54B8D64A-0CAB-FB44-9E94-A562921DBBF5}" destId="{23F0BA9B-7D10-9C4D-8985-EF48251EF567}" srcOrd="3" destOrd="0" presId="urn:microsoft.com/office/officeart/2005/8/layout/hierarchy2"/>
    <dgm:cxn modelId="{63C71501-1EBC-9942-B379-87232227C55B}" type="presParOf" srcId="{23F0BA9B-7D10-9C4D-8985-EF48251EF567}" destId="{7CDAAE64-783A-FE4D-A3D7-F17E844BCA7F}" srcOrd="0" destOrd="0" presId="urn:microsoft.com/office/officeart/2005/8/layout/hierarchy2"/>
    <dgm:cxn modelId="{4C3DD504-F738-764D-8955-B6F8F819ECAC}" type="presParOf" srcId="{23F0BA9B-7D10-9C4D-8985-EF48251EF567}" destId="{6287A730-8C88-3346-BF00-D0FB1542FE05}" srcOrd="1" destOrd="0" presId="urn:microsoft.com/office/officeart/2005/8/layout/hierarchy2"/>
    <dgm:cxn modelId="{1CF7B284-3AB4-AF40-AB6D-D02B72C61C58}" type="presParOf" srcId="{54B8D64A-0CAB-FB44-9E94-A562921DBBF5}" destId="{82DD8D84-23A2-E24F-925C-3AF49BA5BF2C}" srcOrd="4" destOrd="0" presId="urn:microsoft.com/office/officeart/2005/8/layout/hierarchy2"/>
    <dgm:cxn modelId="{D359F44A-CA9E-B34E-BC83-AEB7DF54DBC1}" type="presParOf" srcId="{82DD8D84-23A2-E24F-925C-3AF49BA5BF2C}" destId="{4E286543-D312-8C49-AE38-CA971A585766}" srcOrd="0" destOrd="0" presId="urn:microsoft.com/office/officeart/2005/8/layout/hierarchy2"/>
    <dgm:cxn modelId="{5CC900A4-13BB-AF49-90B8-586112AD5580}" type="presParOf" srcId="{54B8D64A-0CAB-FB44-9E94-A562921DBBF5}" destId="{563DBC09-E26A-D042-944F-D4223A292220}" srcOrd="5" destOrd="0" presId="urn:microsoft.com/office/officeart/2005/8/layout/hierarchy2"/>
    <dgm:cxn modelId="{B1D94469-D0DA-BA4C-B347-547292CCC33A}" type="presParOf" srcId="{563DBC09-E26A-D042-944F-D4223A292220}" destId="{893E3758-C28F-0C4A-A6DC-C1D000C957AC}" srcOrd="0" destOrd="0" presId="urn:microsoft.com/office/officeart/2005/8/layout/hierarchy2"/>
    <dgm:cxn modelId="{901D4BA7-CE00-0A45-87D9-99FDE0F8D8B6}" type="presParOf" srcId="{563DBC09-E26A-D042-944F-D4223A292220}" destId="{0855BA33-DB9E-3145-A499-896132F9E5B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7AF16-5ADB-4D4F-AB69-F6C2BE4123CA}">
      <dsp:nvSpPr>
        <dsp:cNvPr id="0" name=""/>
        <dsp:cNvSpPr/>
      </dsp:nvSpPr>
      <dsp:spPr>
        <a:xfrm>
          <a:off x="189968" y="2671966"/>
          <a:ext cx="1855830" cy="9279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sx="101000" sy="101000" algn="ctr" rotWithShape="0">
            <a:srgbClr val="000000">
              <a:alpha val="50000"/>
            </a:srgbClr>
          </a:outerShdw>
          <a:reflection blurRad="12700" stA="20000" endPos="35000" dist="635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smtClean="0"/>
            <a:t>Routine</a:t>
          </a:r>
          <a:endParaRPr lang="en-US" sz="2600" kern="1200" dirty="0"/>
        </a:p>
      </dsp:txBody>
      <dsp:txXfrm>
        <a:off x="217146" y="2699144"/>
        <a:ext cx="1801474" cy="873559"/>
      </dsp:txXfrm>
    </dsp:sp>
    <dsp:sp modelId="{FB2E7E4A-7EA2-0442-B259-15DC877EF2B8}">
      <dsp:nvSpPr>
        <dsp:cNvPr id="0" name=""/>
        <dsp:cNvSpPr/>
      </dsp:nvSpPr>
      <dsp:spPr>
        <a:xfrm rot="17692822">
          <a:off x="1534759" y="2322282"/>
          <a:ext cx="176441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64411" y="1331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372854" y="2291487"/>
        <a:ext cx="88220" cy="88220"/>
      </dsp:txXfrm>
    </dsp:sp>
    <dsp:sp modelId="{051DEEF2-8040-AD47-B6B9-F498046A8F1A}">
      <dsp:nvSpPr>
        <dsp:cNvPr id="0" name=""/>
        <dsp:cNvSpPr/>
      </dsp:nvSpPr>
      <dsp:spPr>
        <a:xfrm>
          <a:off x="2788131" y="1071313"/>
          <a:ext cx="1855830" cy="9279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sx="101000" sy="101000" algn="ctr" rotWithShape="0">
            <a:srgbClr val="000000">
              <a:alpha val="50000"/>
            </a:srgbClr>
          </a:outerShdw>
          <a:reflection blurRad="12700" stA="20000" endPos="35000" dist="635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English</a:t>
          </a:r>
          <a:endParaRPr lang="en-US" sz="2600" kern="1200" dirty="0"/>
        </a:p>
      </dsp:txBody>
      <dsp:txXfrm>
        <a:off x="2815309" y="1098491"/>
        <a:ext cx="1801474" cy="873559"/>
      </dsp:txXfrm>
    </dsp:sp>
    <dsp:sp modelId="{C8EB7CE5-8FDA-9149-9CDB-1539A45EB033}">
      <dsp:nvSpPr>
        <dsp:cNvPr id="0" name=""/>
        <dsp:cNvSpPr/>
      </dsp:nvSpPr>
      <dsp:spPr>
        <a:xfrm rot="18289469">
          <a:off x="4365172" y="988404"/>
          <a:ext cx="12999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99909" y="13315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982629" y="969221"/>
        <a:ext cx="64995" cy="64995"/>
      </dsp:txXfrm>
    </dsp:sp>
    <dsp:sp modelId="{A228E49F-847A-AC46-B79F-142F48E58026}">
      <dsp:nvSpPr>
        <dsp:cNvPr id="0" name=""/>
        <dsp:cNvSpPr/>
      </dsp:nvSpPr>
      <dsp:spPr>
        <a:xfrm>
          <a:off x="5386293" y="4210"/>
          <a:ext cx="1855830" cy="9279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sx="101000" sy="101000" algn="ctr" rotWithShape="0">
            <a:srgbClr val="000000">
              <a:alpha val="50000"/>
            </a:srgbClr>
          </a:outerShdw>
          <a:reflection blurRad="12700" stA="20000" endPos="35000" dist="635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600" kern="1200" dirty="0" smtClean="0"/>
            <a:t>handiness</a:t>
          </a:r>
          <a:endParaRPr lang="en-US" sz="2600" kern="1200" dirty="0"/>
        </a:p>
      </dsp:txBody>
      <dsp:txXfrm>
        <a:off x="5413471" y="31388"/>
        <a:ext cx="1801474" cy="873559"/>
      </dsp:txXfrm>
    </dsp:sp>
    <dsp:sp modelId="{58C1134F-DF7D-B449-9F10-591DE8F3A417}">
      <dsp:nvSpPr>
        <dsp:cNvPr id="0" name=""/>
        <dsp:cNvSpPr/>
      </dsp:nvSpPr>
      <dsp:spPr>
        <a:xfrm>
          <a:off x="4643961" y="1521955"/>
          <a:ext cx="7423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2332" y="13315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996569" y="1516712"/>
        <a:ext cx="37116" cy="37116"/>
      </dsp:txXfrm>
    </dsp:sp>
    <dsp:sp modelId="{E20444CE-2C21-A042-B344-C77D01B09A55}">
      <dsp:nvSpPr>
        <dsp:cNvPr id="0" name=""/>
        <dsp:cNvSpPr/>
      </dsp:nvSpPr>
      <dsp:spPr>
        <a:xfrm>
          <a:off x="5386293" y="1071313"/>
          <a:ext cx="1855830" cy="9279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sx="101000" sy="101000" algn="ctr" rotWithShape="0">
            <a:srgbClr val="000000">
              <a:alpha val="50000"/>
            </a:srgbClr>
          </a:outerShdw>
          <a:reflection blurRad="12700" stA="20000" endPos="35000" dist="635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BDI</a:t>
          </a:r>
        </a:p>
      </dsp:txBody>
      <dsp:txXfrm>
        <a:off x="5413471" y="1098491"/>
        <a:ext cx="1801474" cy="873559"/>
      </dsp:txXfrm>
    </dsp:sp>
    <dsp:sp modelId="{D72C4B30-4DD0-AB4F-9492-0D839C243C1A}">
      <dsp:nvSpPr>
        <dsp:cNvPr id="0" name=""/>
        <dsp:cNvSpPr/>
      </dsp:nvSpPr>
      <dsp:spPr>
        <a:xfrm rot="3310531">
          <a:off x="4365172" y="2055506"/>
          <a:ext cx="12999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99909" y="13315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982629" y="2036324"/>
        <a:ext cx="64995" cy="64995"/>
      </dsp:txXfrm>
    </dsp:sp>
    <dsp:sp modelId="{51A76C36-BC10-B64A-BEA6-80EC886ED856}">
      <dsp:nvSpPr>
        <dsp:cNvPr id="0" name=""/>
        <dsp:cNvSpPr/>
      </dsp:nvSpPr>
      <dsp:spPr>
        <a:xfrm>
          <a:off x="5386293" y="2138415"/>
          <a:ext cx="1855830" cy="9279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sx="101000" sy="101000" algn="ctr" rotWithShape="0">
            <a:srgbClr val="000000">
              <a:alpha val="50000"/>
            </a:srgbClr>
          </a:outerShdw>
          <a:reflection blurRad="12700" stA="20000" endPos="35000" dist="635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STAI-X</a:t>
          </a:r>
          <a:endParaRPr lang="en-US" sz="2600" kern="1200" dirty="0"/>
        </a:p>
      </dsp:txBody>
      <dsp:txXfrm>
        <a:off x="5413471" y="2165593"/>
        <a:ext cx="1801474" cy="873559"/>
      </dsp:txXfrm>
    </dsp:sp>
    <dsp:sp modelId="{A788BACB-49C0-C44B-AF11-5ABECCD9DADD}">
      <dsp:nvSpPr>
        <dsp:cNvPr id="0" name=""/>
        <dsp:cNvSpPr/>
      </dsp:nvSpPr>
      <dsp:spPr>
        <a:xfrm rot="3907178">
          <a:off x="1534759" y="3922935"/>
          <a:ext cx="176441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64411" y="1331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372854" y="3892141"/>
        <a:ext cx="88220" cy="88220"/>
      </dsp:txXfrm>
    </dsp:sp>
    <dsp:sp modelId="{7B4AD245-0650-D64C-8E18-B15CD28EF6E6}">
      <dsp:nvSpPr>
        <dsp:cNvPr id="0" name=""/>
        <dsp:cNvSpPr/>
      </dsp:nvSpPr>
      <dsp:spPr>
        <a:xfrm>
          <a:off x="2788131" y="4272620"/>
          <a:ext cx="1855830" cy="9279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sx="101000" sy="101000" algn="ctr" rotWithShape="0">
            <a:srgbClr val="000000">
              <a:alpha val="50000"/>
            </a:srgbClr>
          </a:outerShdw>
          <a:reflection blurRad="12700" stA="20000" endPos="35000" dist="635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Deutsch </a:t>
          </a:r>
          <a:endParaRPr lang="en-US" sz="2600" kern="1200" dirty="0"/>
        </a:p>
      </dsp:txBody>
      <dsp:txXfrm>
        <a:off x="2815309" y="4299798"/>
        <a:ext cx="1801474" cy="873559"/>
      </dsp:txXfrm>
    </dsp:sp>
    <dsp:sp modelId="{C2F8D172-A03C-1D4F-A594-C5836AC0F40E}">
      <dsp:nvSpPr>
        <dsp:cNvPr id="0" name=""/>
        <dsp:cNvSpPr/>
      </dsp:nvSpPr>
      <dsp:spPr>
        <a:xfrm rot="18289469">
          <a:off x="4365172" y="4189711"/>
          <a:ext cx="12999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99909" y="13315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982629" y="4170529"/>
        <a:ext cx="64995" cy="64995"/>
      </dsp:txXfrm>
    </dsp:sp>
    <dsp:sp modelId="{BD0824AB-BFF6-9A45-9631-D5EAEDC5D179}">
      <dsp:nvSpPr>
        <dsp:cNvPr id="0" name=""/>
        <dsp:cNvSpPr/>
      </dsp:nvSpPr>
      <dsp:spPr>
        <a:xfrm>
          <a:off x="5386293" y="3205518"/>
          <a:ext cx="1855830" cy="9279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sx="101000" sy="101000" algn="ctr" rotWithShape="0">
            <a:srgbClr val="000000">
              <a:alpha val="50000"/>
            </a:srgbClr>
          </a:outerShdw>
          <a:reflection blurRad="12700" stA="20000" endPos="35000" dist="635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Händigkeit</a:t>
          </a:r>
          <a:endParaRPr lang="en-US" sz="2600" kern="1200" dirty="0"/>
        </a:p>
      </dsp:txBody>
      <dsp:txXfrm>
        <a:off x="5413471" y="3232696"/>
        <a:ext cx="1801474" cy="873559"/>
      </dsp:txXfrm>
    </dsp:sp>
    <dsp:sp modelId="{1E17290F-7F47-7E48-A37C-710943E9A812}">
      <dsp:nvSpPr>
        <dsp:cNvPr id="0" name=""/>
        <dsp:cNvSpPr/>
      </dsp:nvSpPr>
      <dsp:spPr>
        <a:xfrm>
          <a:off x="4643961" y="4723262"/>
          <a:ext cx="7423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2332" y="13315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996569" y="4718019"/>
        <a:ext cx="37116" cy="37116"/>
      </dsp:txXfrm>
    </dsp:sp>
    <dsp:sp modelId="{7CDAAE64-783A-FE4D-A3D7-F17E844BCA7F}">
      <dsp:nvSpPr>
        <dsp:cNvPr id="0" name=""/>
        <dsp:cNvSpPr/>
      </dsp:nvSpPr>
      <dsp:spPr>
        <a:xfrm>
          <a:off x="5386293" y="4272620"/>
          <a:ext cx="1855830" cy="9279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sx="101000" sy="101000" algn="ctr" rotWithShape="0">
            <a:srgbClr val="000000">
              <a:alpha val="50000"/>
            </a:srgbClr>
          </a:outerShdw>
          <a:reflection blurRad="12700" stA="20000" endPos="35000" dist="635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BDI</a:t>
          </a:r>
          <a:endParaRPr lang="en-US" sz="2600" kern="1200" dirty="0"/>
        </a:p>
      </dsp:txBody>
      <dsp:txXfrm>
        <a:off x="5413471" y="4299798"/>
        <a:ext cx="1801474" cy="873559"/>
      </dsp:txXfrm>
    </dsp:sp>
    <dsp:sp modelId="{82DD8D84-23A2-E24F-925C-3AF49BA5BF2C}">
      <dsp:nvSpPr>
        <dsp:cNvPr id="0" name=""/>
        <dsp:cNvSpPr/>
      </dsp:nvSpPr>
      <dsp:spPr>
        <a:xfrm rot="3310531">
          <a:off x="4365172" y="5256813"/>
          <a:ext cx="12999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99909" y="13315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982629" y="5237631"/>
        <a:ext cx="64995" cy="64995"/>
      </dsp:txXfrm>
    </dsp:sp>
    <dsp:sp modelId="{893E3758-C28F-0C4A-A6DC-C1D000C957AC}">
      <dsp:nvSpPr>
        <dsp:cNvPr id="0" name=""/>
        <dsp:cNvSpPr/>
      </dsp:nvSpPr>
      <dsp:spPr>
        <a:xfrm>
          <a:off x="5386293" y="5339723"/>
          <a:ext cx="1855830" cy="9279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sx="101000" sy="101000" algn="ctr" rotWithShape="0">
            <a:srgbClr val="000000">
              <a:alpha val="50000"/>
            </a:srgbClr>
          </a:outerShdw>
          <a:reflection blurRad="12700" stA="20000" endPos="35000" dist="635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STAI-X</a:t>
          </a:r>
          <a:endParaRPr lang="en-US" sz="2600" kern="1200" dirty="0"/>
        </a:p>
      </dsp:txBody>
      <dsp:txXfrm>
        <a:off x="5413471" y="5366901"/>
        <a:ext cx="1801474" cy="873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240E7-B867-604D-9570-99EC11D3857B}" type="datetimeFigureOut">
              <a:rPr lang="en-US" smtClean="0"/>
              <a:t>12.09.15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BFDF4-C695-AD44-AE60-838812FD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BFDF4-C695-AD44-AE60-838812FD9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6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Drag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placeholder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FD53F524-485F-394F-A011-1256252D27D7}" type="datetimeFigureOut">
              <a:rPr lang="en-US" smtClean="0"/>
              <a:t>12.09.15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01E64A9A-7A73-584F-9B1F-96D2311780A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611" y="372094"/>
            <a:ext cx="7583488" cy="1679575"/>
          </a:xfrm>
        </p:spPr>
        <p:txBody>
          <a:bodyPr/>
          <a:lstStyle/>
          <a:p>
            <a:r>
              <a:rPr lang="tr-TR" dirty="0" err="1" smtClean="0"/>
              <a:t>Survey</a:t>
            </a:r>
            <a:r>
              <a:rPr lang="en-US" dirty="0" smtClean="0"/>
              <a:t>APK </a:t>
            </a:r>
            <a:r>
              <a:rPr lang="en-US" dirty="0" smtClean="0"/>
              <a:t>5.0</a:t>
            </a:r>
            <a:endParaRPr lang="en-US" dirty="0"/>
          </a:p>
        </p:txBody>
      </p:sp>
      <p:pic>
        <p:nvPicPr>
          <p:cNvPr id="4" name="Bild 21" descr="old_school_pencil_funny_magnet_humor-r136277f002a8487bb7583da3b9fad036_x7j3u_8byvr_324.jpg (324×324).jpg"/>
          <p:cNvPicPr>
            <a:picLocks noChangeAspect="1"/>
          </p:cNvPicPr>
          <p:nvPr/>
        </p:nvPicPr>
        <p:blipFill rotWithShape="1">
          <a:blip r:embed="rId2">
            <a:extLst/>
          </a:blip>
          <a:srcRect b="14204"/>
          <a:stretch/>
        </p:blipFill>
        <p:spPr>
          <a:xfrm>
            <a:off x="206560" y="3145431"/>
            <a:ext cx="3711528" cy="30828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Bild 22" descr="383616-tablet-satisfaction.jpg (275×275).jpg"/>
          <p:cNvPicPr>
            <a:picLocks noChangeAspect="1"/>
          </p:cNvPicPr>
          <p:nvPr/>
        </p:nvPicPr>
        <p:blipFill rotWithShape="1">
          <a:blip r:embed="rId3">
            <a:extLst/>
          </a:blip>
          <a:srcRect b="5024"/>
          <a:stretch/>
        </p:blipFill>
        <p:spPr>
          <a:xfrm>
            <a:off x="5427846" y="3185510"/>
            <a:ext cx="3644411" cy="30643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feld 30"/>
          <p:cNvSpPr txBox="1">
            <a:spLocks noChangeArrowheads="1"/>
          </p:cNvSpPr>
          <p:nvPr/>
        </p:nvSpPr>
        <p:spPr bwMode="auto">
          <a:xfrm>
            <a:off x="4156483" y="4476937"/>
            <a:ext cx="10732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9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9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9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40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97080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Thank-you.png (PNG-Grafik, 500 × 313 Pixel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745"/>
            <a:ext cx="9144000" cy="57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1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Control</a:t>
            </a:r>
            <a:endParaRPr lang="en-US" dirty="0"/>
          </a:p>
        </p:txBody>
      </p:sp>
      <p:pic>
        <p:nvPicPr>
          <p:cNvPr id="3" name="Picture 2" descr="Screensho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2" y="1270000"/>
            <a:ext cx="82169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questions</a:t>
            </a:r>
            <a:endParaRPr lang="en-US" dirty="0"/>
          </a:p>
        </p:txBody>
      </p:sp>
      <p:pic>
        <p:nvPicPr>
          <p:cNvPr id="3" name="Picture 2" descr="Screenshots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2836"/>
            <a:ext cx="9163033" cy="40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3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3" name="Picture 2" descr="Screenshots-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57"/>
          <a:stretch/>
        </p:blipFill>
        <p:spPr>
          <a:xfrm>
            <a:off x="1689725" y="1258903"/>
            <a:ext cx="5975851" cy="55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4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</a:t>
            </a:r>
            <a:endParaRPr lang="en-US" dirty="0"/>
          </a:p>
        </p:txBody>
      </p:sp>
      <p:pic>
        <p:nvPicPr>
          <p:cNvPr id="3" name="Picture 2" descr="Screenshots-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53" y="1234968"/>
            <a:ext cx="6637871" cy="56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3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42180627"/>
              </p:ext>
            </p:extLst>
          </p:nvPr>
        </p:nvGraphicFramePr>
        <p:xfrm>
          <a:off x="-1" y="207356"/>
          <a:ext cx="7432093" cy="627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.xml file - Google-Such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57" y="0"/>
            <a:ext cx="1049898" cy="1056874"/>
          </a:xfrm>
          <a:prstGeom prst="rect">
            <a:avLst/>
          </a:prstGeom>
        </p:spPr>
      </p:pic>
      <p:pic>
        <p:nvPicPr>
          <p:cNvPr id="5" name="Picture 4" descr=".xml file - Google-Such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195" y="1199411"/>
            <a:ext cx="1049898" cy="1056874"/>
          </a:xfrm>
          <a:prstGeom prst="rect">
            <a:avLst/>
          </a:prstGeom>
        </p:spPr>
      </p:pic>
      <p:pic>
        <p:nvPicPr>
          <p:cNvPr id="6" name="Picture 5" descr=".xml file - Google-Such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68" y="2274173"/>
            <a:ext cx="1049898" cy="1056874"/>
          </a:xfrm>
          <a:prstGeom prst="rect">
            <a:avLst/>
          </a:prstGeom>
        </p:spPr>
      </p:pic>
      <p:pic>
        <p:nvPicPr>
          <p:cNvPr id="7" name="Picture 6" descr=".xml file - Google-Such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717" y="3376516"/>
            <a:ext cx="1049898" cy="1056874"/>
          </a:xfrm>
          <a:prstGeom prst="rect">
            <a:avLst/>
          </a:prstGeom>
        </p:spPr>
      </p:pic>
      <p:pic>
        <p:nvPicPr>
          <p:cNvPr id="8" name="Picture 7" descr=".xml file - Google-Such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86" y="4454736"/>
            <a:ext cx="1049898" cy="1056874"/>
          </a:xfrm>
          <a:prstGeom prst="rect">
            <a:avLst/>
          </a:prstGeom>
        </p:spPr>
      </p:pic>
      <p:pic>
        <p:nvPicPr>
          <p:cNvPr id="9" name="Picture 8" descr=".xml file - Google-Such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28" y="5551858"/>
            <a:ext cx="1049898" cy="10568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4485" y="110428"/>
            <a:ext cx="455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Protocols</a:t>
            </a:r>
            <a:r>
              <a:rPr lang="en-US" sz="4800" b="1" dirty="0" smtClean="0"/>
              <a:t>: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7079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5-5-12-kontroll-4_MFIS_22tss-8ed02d3207ca75df.pdf (GESCHÜTZT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8" y="0"/>
            <a:ext cx="6996406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.pdf file - Google-Such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30" y="5354320"/>
            <a:ext cx="1682823" cy="13309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 descr="pasword protected - Google-Such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08" y="66256"/>
            <a:ext cx="4355054" cy="1355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Notched Right Arrow 5"/>
          <p:cNvSpPr/>
          <p:nvPr/>
        </p:nvSpPr>
        <p:spPr>
          <a:xfrm rot="9959165">
            <a:off x="2593725" y="2173452"/>
            <a:ext cx="706567" cy="26832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 rot="9959165">
            <a:off x="6028529" y="3801652"/>
            <a:ext cx="706567" cy="26832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 rot="9959165">
            <a:off x="6654955" y="2389173"/>
            <a:ext cx="706567" cy="26832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.sql file - Google-Such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" y="5364747"/>
            <a:ext cx="1449023" cy="13237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 descr="spss - Google-Such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6" y="5347190"/>
            <a:ext cx="1471605" cy="13445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 descr="spss R - Google-Suche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4"/>
          <a:stretch/>
        </p:blipFill>
        <p:spPr>
          <a:xfrm>
            <a:off x="3380749" y="5347190"/>
            <a:ext cx="1615664" cy="13215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 descr="spss R - Google-Suche-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64" y="5347190"/>
            <a:ext cx="1628528" cy="13215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6304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pic>
        <p:nvPicPr>
          <p:cNvPr id="6" name="Bild 13" descr="header.png (1024×500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49" y="3053995"/>
            <a:ext cx="8766634" cy="17229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2551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3"/>
          <p:cNvSpPr>
            <a:spLocks noChangeArrowheads="1"/>
          </p:cNvSpPr>
          <p:nvPr/>
        </p:nvSpPr>
        <p:spPr bwMode="auto">
          <a:xfrm>
            <a:off x="216793" y="247760"/>
            <a:ext cx="8516849" cy="58477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228600" algn="l"/>
              </a:tabLst>
            </a:pPr>
            <a:r>
              <a:rPr lang="de-DE" sz="3200" b="1" dirty="0">
                <a:latin typeface="LMU CompatilFact" charset="0"/>
                <a:cs typeface="Arial" charset="0"/>
              </a:rPr>
              <a:t>Instant </a:t>
            </a:r>
            <a:r>
              <a:rPr lang="de-DE" sz="3200" b="1" dirty="0" err="1">
                <a:latin typeface="LMU CompatilFact" charset="0"/>
                <a:cs typeface="Arial" charset="0"/>
              </a:rPr>
              <a:t>results</a:t>
            </a:r>
            <a:r>
              <a:rPr lang="de-DE" sz="3200" b="1" dirty="0">
                <a:latin typeface="LMU CompatilFact" charset="0"/>
                <a:cs typeface="Arial" charset="0"/>
              </a:rPr>
              <a:t>: Clustering </a:t>
            </a:r>
            <a:r>
              <a:rPr lang="de-DE" sz="3200" b="1" dirty="0" err="1">
                <a:latin typeface="LMU CompatilFact" charset="0"/>
                <a:cs typeface="Arial" charset="0"/>
              </a:rPr>
              <a:t>and</a:t>
            </a:r>
            <a:r>
              <a:rPr lang="de-DE" sz="3200" b="1" dirty="0">
                <a:latin typeface="LMU CompatilFact" charset="0"/>
                <a:cs typeface="Arial" charset="0"/>
              </a:rPr>
              <a:t> Datamining</a:t>
            </a:r>
          </a:p>
        </p:txBody>
      </p:sp>
      <p:pic>
        <p:nvPicPr>
          <p:cNvPr id="8" name="Bild 18" descr="Microsoft Excel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03" y="1248915"/>
            <a:ext cx="6163102" cy="560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3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222</TotalTime>
  <Words>33</Words>
  <Application>Microsoft Macintosh PowerPoint</Application>
  <PresentationFormat>On-screen Show (4:3)</PresentationFormat>
  <Paragraphs>19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Summer</vt:lpstr>
      <vt:lpstr>SurveyAPK 5.0</vt:lpstr>
      <vt:lpstr>Input Control</vt:lpstr>
      <vt:lpstr>Multi questions</vt:lpstr>
      <vt:lpstr>Images</vt:lpstr>
      <vt:lpstr>Slider</vt:lpstr>
      <vt:lpstr>PowerPoint Presentation</vt:lpstr>
      <vt:lpstr>PowerPoint Presentation</vt:lpstr>
      <vt:lpstr>Signature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Neuro</dc:creator>
  <cp:lastModifiedBy>Neuro</cp:lastModifiedBy>
  <cp:revision>22</cp:revision>
  <dcterms:created xsi:type="dcterms:W3CDTF">2015-07-04T06:10:19Z</dcterms:created>
  <dcterms:modified xsi:type="dcterms:W3CDTF">2015-09-12T11:25:51Z</dcterms:modified>
</cp:coreProperties>
</file>