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3" r:id="rId6"/>
    <p:sldId id="267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7" autoAdjust="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12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06.03.16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jpg"/><Relationship Id="rId3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D Image Registration with Atlas Tookit - YouTube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1" y="127637"/>
            <a:ext cx="4925152" cy="1323845"/>
          </a:xfrm>
          <a:prstGeom prst="rect">
            <a:avLst/>
          </a:prstGeom>
        </p:spPr>
      </p:pic>
      <p:pic>
        <p:nvPicPr>
          <p:cNvPr id="4" name="Picture 3" descr="3D Image Registration with Atlas Tookit - YouTube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95" y="1571334"/>
            <a:ext cx="2565400" cy="1765300"/>
          </a:xfrm>
          <a:prstGeom prst="rect">
            <a:avLst/>
          </a:prstGeom>
        </p:spPr>
      </p:pic>
      <p:pic>
        <p:nvPicPr>
          <p:cNvPr id="5" name="Picture 4" descr="3D Image Registration with Atlas Tookit - YouTube-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80" y="4726121"/>
            <a:ext cx="3505200" cy="1917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3D Image Registration with Atlas Tookit - YouTube-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93" y="1463384"/>
            <a:ext cx="1993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plying 3D Tranformations Using Atlas Toolkit - YouTub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" y="90004"/>
            <a:ext cx="3830399" cy="2533006"/>
          </a:xfrm>
          <a:prstGeom prst="rect">
            <a:avLst/>
          </a:prstGeom>
        </p:spPr>
      </p:pic>
      <p:pic>
        <p:nvPicPr>
          <p:cNvPr id="3" name="Picture 2" descr="Applying 3D Tranformations Using Atlas Toolkit - YouTube-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02"/>
          <a:stretch/>
        </p:blipFill>
        <p:spPr>
          <a:xfrm>
            <a:off x="4709486" y="0"/>
            <a:ext cx="3716374" cy="2147491"/>
          </a:xfrm>
          <a:prstGeom prst="rect">
            <a:avLst/>
          </a:prstGeom>
        </p:spPr>
      </p:pic>
      <p:pic>
        <p:nvPicPr>
          <p:cNvPr id="4" name="Picture 3" descr="Applying 3D Tranformations Using Atlas Toolkit - YouTube-2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10190" b="4518"/>
          <a:stretch/>
        </p:blipFill>
        <p:spPr>
          <a:xfrm>
            <a:off x="4504396" y="1209457"/>
            <a:ext cx="4105724" cy="2381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pplying 3D Tranformations Using Atlas Toolkit - YouTube-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97" y="3659765"/>
            <a:ext cx="1565775" cy="1450503"/>
          </a:xfrm>
          <a:prstGeom prst="rect">
            <a:avLst/>
          </a:prstGeom>
        </p:spPr>
      </p:pic>
      <p:pic>
        <p:nvPicPr>
          <p:cNvPr id="6" name="Picture 5" descr="Applying 3D Tranformations Using Atlas Toolkit - YouTube-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71" y="3659765"/>
            <a:ext cx="1337659" cy="2417757"/>
          </a:xfrm>
          <a:prstGeom prst="rect">
            <a:avLst/>
          </a:prstGeom>
        </p:spPr>
      </p:pic>
      <p:pic>
        <p:nvPicPr>
          <p:cNvPr id="7" name="Picture 6" descr="Applying 3D Tranformations Using Atlas Toolkit - YouTube-5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686" y="3664277"/>
            <a:ext cx="1306481" cy="2413245"/>
          </a:xfrm>
          <a:prstGeom prst="rect">
            <a:avLst/>
          </a:prstGeom>
        </p:spPr>
      </p:pic>
      <p:pic>
        <p:nvPicPr>
          <p:cNvPr id="8" name="Picture 7" descr="Applying 3D Tranformations Using Atlas Toolkit - YouTube-6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4" y="2623010"/>
            <a:ext cx="3515106" cy="2240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Applying 3D Tranformations Using Atlas Toolkit - YouTube-7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4" y="4863715"/>
            <a:ext cx="3923312" cy="1797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7814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25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L Creating Masks from Atlas - YouTub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1" y="5334014"/>
            <a:ext cx="9144000" cy="1266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FSL Creating Masks from Atlas - YouTube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2872" cy="1410132"/>
          </a:xfrm>
          <a:prstGeom prst="rect">
            <a:avLst/>
          </a:prstGeom>
        </p:spPr>
      </p:pic>
      <p:pic>
        <p:nvPicPr>
          <p:cNvPr id="6" name="Picture 5" descr="FSL Creating Masks from Atlas - YouTube-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278"/>
            <a:ext cx="3291996" cy="2815269"/>
          </a:xfrm>
          <a:prstGeom prst="rect">
            <a:avLst/>
          </a:prstGeom>
        </p:spPr>
      </p:pic>
      <p:pic>
        <p:nvPicPr>
          <p:cNvPr id="7" name="Picture 6" descr="FSL Creating Masks from Atlas - YouTube-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34" y="148530"/>
            <a:ext cx="3426796" cy="1403748"/>
          </a:xfrm>
          <a:prstGeom prst="rect">
            <a:avLst/>
          </a:prstGeom>
        </p:spPr>
      </p:pic>
      <p:pic>
        <p:nvPicPr>
          <p:cNvPr id="8" name="Picture 7" descr="FSL Creating Masks from Atlas - YouTube-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86" y="1552278"/>
            <a:ext cx="3114354" cy="2128578"/>
          </a:xfrm>
          <a:prstGeom prst="rect">
            <a:avLst/>
          </a:prstGeom>
        </p:spPr>
      </p:pic>
      <p:pic>
        <p:nvPicPr>
          <p:cNvPr id="9" name="Picture 8" descr="FSL Creating Masks from Atlas - YouTube-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34" y="3464757"/>
            <a:ext cx="3371044" cy="999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771640"/>
            <a:ext cx="6006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err="1">
                <a:solidFill>
                  <a:srgbClr val="FF0000"/>
                </a:solidFill>
              </a:rPr>
              <a:t>https</a:t>
            </a:r>
            <a:r>
              <a:rPr lang="nl-NL" b="1" dirty="0">
                <a:solidFill>
                  <a:srgbClr val="FF0000"/>
                </a:solidFill>
              </a:rPr>
              <a:t>://</a:t>
            </a:r>
            <a:r>
              <a:rPr lang="nl-NL" b="1" dirty="0" err="1">
                <a:solidFill>
                  <a:srgbClr val="FF0000"/>
                </a:solidFill>
              </a:rPr>
              <a:t>www.youtube.com</a:t>
            </a:r>
            <a:r>
              <a:rPr lang="nl-NL" b="1" dirty="0">
                <a:solidFill>
                  <a:srgbClr val="FF0000"/>
                </a:solidFill>
              </a:rPr>
              <a:t>/</a:t>
            </a:r>
            <a:r>
              <a:rPr lang="nl-NL" b="1" dirty="0" err="1">
                <a:solidFill>
                  <a:srgbClr val="FF0000"/>
                </a:solidFill>
              </a:rPr>
              <a:t>watch?v</a:t>
            </a:r>
            <a:r>
              <a:rPr lang="nl-NL" b="1" dirty="0">
                <a:solidFill>
                  <a:srgbClr val="FF0000"/>
                </a:solidFill>
              </a:rPr>
              <a:t>=fIu4tUjRfUE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7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D Slicer Tutorial_ How to Segment a Lumbar Vertebrae - YouTub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1" y="639399"/>
            <a:ext cx="2765521" cy="1431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3D Slicer 4.3.1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86" y="308097"/>
            <a:ext cx="4960302" cy="59487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72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D Slicer Tutorial_ How to Segment a Lumbar Vertebrae - YouTube-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1" y="165704"/>
            <a:ext cx="2644624" cy="2891855"/>
          </a:xfrm>
          <a:prstGeom prst="rect">
            <a:avLst/>
          </a:prstGeom>
        </p:spPr>
      </p:pic>
      <p:pic>
        <p:nvPicPr>
          <p:cNvPr id="3" name="Picture 2" descr="3D Slicer Tutorial_ How to Segment a Lumbar Vertebrae - YouTube-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381001"/>
            <a:ext cx="5295900" cy="2286000"/>
          </a:xfrm>
          <a:prstGeom prst="rect">
            <a:avLst/>
          </a:prstGeom>
        </p:spPr>
      </p:pic>
      <p:pic>
        <p:nvPicPr>
          <p:cNvPr id="4" name="Picture 3" descr="3D Slicer Tutorial_ How to Segment a Lumbar Vertebrae - YouTube-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1" y="3246750"/>
            <a:ext cx="3676951" cy="3393535"/>
          </a:xfrm>
          <a:prstGeom prst="rect">
            <a:avLst/>
          </a:prstGeom>
        </p:spPr>
      </p:pic>
      <p:pic>
        <p:nvPicPr>
          <p:cNvPr id="5" name="Picture 4" descr="3D Slicer Tutorial_ How to Segment a Lumbar Vertebrae - YouTube-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98" y="2778579"/>
            <a:ext cx="2070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D Slicer Tutorial_ How to Segment a Lumbar Vertebrae - YouTub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2" y="133049"/>
            <a:ext cx="3767910" cy="2189238"/>
          </a:xfrm>
          <a:prstGeom prst="rect">
            <a:avLst/>
          </a:prstGeom>
        </p:spPr>
      </p:pic>
      <p:pic>
        <p:nvPicPr>
          <p:cNvPr id="3" name="Picture 2" descr="3D Slicer Tutorial_ How to Segment a Lumbar Vertebrae - YouTube-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62"/>
          <a:stretch/>
        </p:blipFill>
        <p:spPr>
          <a:xfrm>
            <a:off x="4692952" y="0"/>
            <a:ext cx="3006271" cy="2490602"/>
          </a:xfrm>
          <a:prstGeom prst="rect">
            <a:avLst/>
          </a:prstGeom>
        </p:spPr>
      </p:pic>
      <p:pic>
        <p:nvPicPr>
          <p:cNvPr id="4" name="Picture 3" descr="3D Slicer Tutorial_ How to Segment a Lumbar Vertebrae - YouTube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2" y="2664882"/>
            <a:ext cx="3364447" cy="3629782"/>
          </a:xfrm>
          <a:prstGeom prst="rect">
            <a:avLst/>
          </a:prstGeom>
        </p:spPr>
      </p:pic>
      <p:pic>
        <p:nvPicPr>
          <p:cNvPr id="5" name="Picture 4" descr="3D Slicer Tutorial_ How to Segment a Lumbar Vertebrae - YouTube-3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70" b="13555"/>
          <a:stretch/>
        </p:blipFill>
        <p:spPr>
          <a:xfrm>
            <a:off x="3783391" y="2776764"/>
            <a:ext cx="2660844" cy="2206474"/>
          </a:xfrm>
          <a:prstGeom prst="rect">
            <a:avLst/>
          </a:prstGeom>
        </p:spPr>
      </p:pic>
      <p:pic>
        <p:nvPicPr>
          <p:cNvPr id="6" name="Picture 5" descr="3D Slicer Tutorial_ How to Segment a Lumbar Vertebrae - YouTube-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51" y="3314094"/>
            <a:ext cx="3314154" cy="27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1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D Slicer Tutorial_ How to Segment a Lumbar Vertebrae - YouTube-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62"/>
          <a:stretch/>
        </p:blipFill>
        <p:spPr>
          <a:xfrm>
            <a:off x="3379159" y="0"/>
            <a:ext cx="5698339" cy="4720897"/>
          </a:xfrm>
          <a:prstGeom prst="rect">
            <a:avLst/>
          </a:prstGeom>
        </p:spPr>
      </p:pic>
      <p:pic>
        <p:nvPicPr>
          <p:cNvPr id="5" name="Picture 4" descr="3D Slicer Tutorial_ How to Segment a Lumbar Vertebrae - YouTube-3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70" b="13555"/>
          <a:stretch/>
        </p:blipFill>
        <p:spPr>
          <a:xfrm>
            <a:off x="0" y="762281"/>
            <a:ext cx="2660844" cy="22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1397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767</TotalTime>
  <Words>11</Words>
  <Application>Microsoft Macintosh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Advantage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Neuro</dc:creator>
  <cp:lastModifiedBy>Neuro</cp:lastModifiedBy>
  <cp:revision>14</cp:revision>
  <dcterms:created xsi:type="dcterms:W3CDTF">2016-03-05T23:26:41Z</dcterms:created>
  <dcterms:modified xsi:type="dcterms:W3CDTF">2016-03-07T02:13:57Z</dcterms:modified>
</cp:coreProperties>
</file>