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</p:sldMasterIdLst>
  <p:notesMasterIdLst>
    <p:notesMasterId r:id="rId16"/>
  </p:notesMasterIdLst>
  <p:handoutMasterIdLst>
    <p:handoutMasterId r:id="rId17"/>
  </p:handoutMasterIdLst>
  <p:sldIdLst>
    <p:sldId id="3170" r:id="rId2"/>
    <p:sldId id="3172" r:id="rId3"/>
    <p:sldId id="3174" r:id="rId4"/>
    <p:sldId id="3186" r:id="rId5"/>
    <p:sldId id="3204" r:id="rId6"/>
    <p:sldId id="3181" r:id="rId7"/>
    <p:sldId id="3196" r:id="rId8"/>
    <p:sldId id="3188" r:id="rId9"/>
    <p:sldId id="3197" r:id="rId10"/>
    <p:sldId id="3176" r:id="rId11"/>
    <p:sldId id="3198" r:id="rId12"/>
    <p:sldId id="3203" r:id="rId13"/>
    <p:sldId id="3202" r:id="rId14"/>
    <p:sldId id="3200" r:id="rId15"/>
  </p:sldIdLst>
  <p:sldSz cx="8959850" cy="504031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47066" indent="-1275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896351" indent="-25736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45636" indent="-3871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794920" indent="-51695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1597457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1916948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2236440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2555931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" userDrawn="1">
          <p15:clr>
            <a:srgbClr val="A4A3A4"/>
          </p15:clr>
        </p15:guide>
        <p15:guide id="2" orient="horz" pos="2903" userDrawn="1">
          <p15:clr>
            <a:srgbClr val="A4A3A4"/>
          </p15:clr>
        </p15:guide>
        <p15:guide id="3" pos="2822" userDrawn="1">
          <p15:clr>
            <a:srgbClr val="A4A3A4"/>
          </p15:clr>
        </p15:guide>
        <p15:guide id="4" pos="388" userDrawn="1">
          <p15:clr>
            <a:srgbClr val="A4A3A4"/>
          </p15:clr>
        </p15:guide>
        <p15:guide id="5" pos="5226" userDrawn="1">
          <p15:clr>
            <a:srgbClr val="A4A3A4"/>
          </p15:clr>
        </p15:guide>
        <p15:guide id="6" pos="4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7B59E"/>
    <a:srgbClr val="595959"/>
    <a:srgbClr val="D0E66C"/>
    <a:srgbClr val="5D7D41"/>
    <a:srgbClr val="B3D787"/>
    <a:srgbClr val="DC5F54"/>
    <a:srgbClr val="EBB867"/>
    <a:srgbClr val="E4B842"/>
    <a:srgbClr val="D24977"/>
    <a:srgbClr val="348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3" autoAdjust="0"/>
    <p:restoredTop sz="95317" autoAdjust="0"/>
  </p:normalViewPr>
  <p:slideViewPr>
    <p:cSldViewPr>
      <p:cViewPr varScale="1">
        <p:scale>
          <a:sx n="147" d="100"/>
          <a:sy n="147" d="100"/>
        </p:scale>
        <p:origin x="1602" y="120"/>
      </p:cViewPr>
      <p:guideLst>
        <p:guide orient="horz" pos="229"/>
        <p:guide orient="horz" pos="2903"/>
        <p:guide pos="2822"/>
        <p:guide pos="388"/>
        <p:guide pos="5226"/>
        <p:guide pos="4814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39" d="100"/>
        <a:sy n="139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DF5E3E-9E8A-4B37-AB83-EB22CBEFA7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BC3B3A4-340F-4459-B8CC-58425FCB95B6}">
      <dgm:prSet/>
      <dgm:spPr>
        <a:solidFill>
          <a:srgbClr val="17B59E"/>
        </a:solidFill>
      </dgm:spPr>
      <dgm:t>
        <a:bodyPr/>
        <a:lstStyle/>
        <a:p>
          <a:r>
            <a:rPr lang="en-US" dirty="0"/>
            <a:t>1. </a:t>
          </a:r>
          <a:r>
            <a:rPr lang="zh-CN" dirty="0"/>
            <a:t>注册</a:t>
          </a:r>
          <a:r>
            <a:rPr lang="en-US" dirty="0"/>
            <a:t>/</a:t>
          </a:r>
          <a:r>
            <a:rPr lang="zh-CN" dirty="0"/>
            <a:t>登录</a:t>
          </a:r>
        </a:p>
      </dgm:t>
    </dgm:pt>
    <dgm:pt modelId="{CE36093A-D971-4501-9128-3789D8C7935E}" type="parTrans" cxnId="{34317F48-91C1-4DFC-8A77-B9B347FBB081}">
      <dgm:prSet/>
      <dgm:spPr/>
      <dgm:t>
        <a:bodyPr/>
        <a:lstStyle/>
        <a:p>
          <a:endParaRPr lang="zh-CN" altLang="en-US"/>
        </a:p>
      </dgm:t>
    </dgm:pt>
    <dgm:pt modelId="{36C010D6-F725-4AF2-8FC8-26B65578F554}" type="sibTrans" cxnId="{34317F48-91C1-4DFC-8A77-B9B347FBB081}">
      <dgm:prSet/>
      <dgm:spPr/>
      <dgm:t>
        <a:bodyPr/>
        <a:lstStyle/>
        <a:p>
          <a:endParaRPr lang="zh-CN" altLang="en-US"/>
        </a:p>
      </dgm:t>
    </dgm:pt>
    <dgm:pt modelId="{403A1C4B-7F63-49AC-A437-8C2EDF63FE16}">
      <dgm:prSet/>
      <dgm:spPr>
        <a:solidFill>
          <a:srgbClr val="17B59E"/>
        </a:solidFill>
      </dgm:spPr>
      <dgm:t>
        <a:bodyPr/>
        <a:lstStyle/>
        <a:p>
          <a:r>
            <a:rPr lang="en-US"/>
            <a:t>2. </a:t>
          </a:r>
          <a:r>
            <a:rPr lang="zh-CN"/>
            <a:t>浏览唱片</a:t>
          </a:r>
        </a:p>
      </dgm:t>
    </dgm:pt>
    <dgm:pt modelId="{20D15DF6-F0C5-4470-A5AF-5199B5D8B541}" type="parTrans" cxnId="{A15A23D5-EA94-4787-9E3D-0989405A2C82}">
      <dgm:prSet/>
      <dgm:spPr/>
      <dgm:t>
        <a:bodyPr/>
        <a:lstStyle/>
        <a:p>
          <a:endParaRPr lang="zh-CN" altLang="en-US"/>
        </a:p>
      </dgm:t>
    </dgm:pt>
    <dgm:pt modelId="{4DA3282B-D558-4C64-8AC8-082BAA203CE1}" type="sibTrans" cxnId="{A15A23D5-EA94-4787-9E3D-0989405A2C82}">
      <dgm:prSet/>
      <dgm:spPr/>
      <dgm:t>
        <a:bodyPr/>
        <a:lstStyle/>
        <a:p>
          <a:endParaRPr lang="zh-CN" altLang="en-US"/>
        </a:p>
      </dgm:t>
    </dgm:pt>
    <dgm:pt modelId="{054F9BE9-CB6D-44B7-B101-53358D991FA5}">
      <dgm:prSet/>
      <dgm:spPr>
        <a:solidFill>
          <a:srgbClr val="17B59E"/>
        </a:solidFill>
      </dgm:spPr>
      <dgm:t>
        <a:bodyPr/>
        <a:lstStyle/>
        <a:p>
          <a:r>
            <a:rPr lang="en-US"/>
            <a:t>3. </a:t>
          </a:r>
          <a:r>
            <a:rPr lang="zh-CN"/>
            <a:t>唱片搜索</a:t>
          </a:r>
        </a:p>
      </dgm:t>
    </dgm:pt>
    <dgm:pt modelId="{7F6FADDB-8AB9-4266-AC0A-7487EA2B2829}" type="parTrans" cxnId="{4B7D4866-A238-4F29-9515-D482D5A8A9B6}">
      <dgm:prSet/>
      <dgm:spPr/>
      <dgm:t>
        <a:bodyPr/>
        <a:lstStyle/>
        <a:p>
          <a:endParaRPr lang="zh-CN" altLang="en-US"/>
        </a:p>
      </dgm:t>
    </dgm:pt>
    <dgm:pt modelId="{C8FFA92E-0D51-4878-A8AE-C55983E631DF}" type="sibTrans" cxnId="{4B7D4866-A238-4F29-9515-D482D5A8A9B6}">
      <dgm:prSet/>
      <dgm:spPr/>
      <dgm:t>
        <a:bodyPr/>
        <a:lstStyle/>
        <a:p>
          <a:endParaRPr lang="zh-CN" altLang="en-US"/>
        </a:p>
      </dgm:t>
    </dgm:pt>
    <dgm:pt modelId="{FF6DF50F-0500-4BAF-976A-E3B5A6F2A93D}">
      <dgm:prSet/>
      <dgm:spPr>
        <a:solidFill>
          <a:srgbClr val="17B59E"/>
        </a:solidFill>
      </dgm:spPr>
      <dgm:t>
        <a:bodyPr/>
        <a:lstStyle/>
        <a:p>
          <a:r>
            <a:rPr lang="en-US"/>
            <a:t>4. </a:t>
          </a:r>
          <a:r>
            <a:rPr lang="zh-CN"/>
            <a:t>添加购物车</a:t>
          </a:r>
        </a:p>
      </dgm:t>
    </dgm:pt>
    <dgm:pt modelId="{B1FA688C-96D0-4016-ABBA-646C6E80BF24}" type="parTrans" cxnId="{85B9FA15-871A-4DA2-AB78-7AD0F9B9E4FE}">
      <dgm:prSet/>
      <dgm:spPr/>
      <dgm:t>
        <a:bodyPr/>
        <a:lstStyle/>
        <a:p>
          <a:endParaRPr lang="zh-CN" altLang="en-US"/>
        </a:p>
      </dgm:t>
    </dgm:pt>
    <dgm:pt modelId="{0F52F1BE-80B3-4E35-AD94-89D9E10A9893}" type="sibTrans" cxnId="{85B9FA15-871A-4DA2-AB78-7AD0F9B9E4FE}">
      <dgm:prSet/>
      <dgm:spPr/>
      <dgm:t>
        <a:bodyPr/>
        <a:lstStyle/>
        <a:p>
          <a:endParaRPr lang="zh-CN" altLang="en-US"/>
        </a:p>
      </dgm:t>
    </dgm:pt>
    <dgm:pt modelId="{8F575E5D-0A62-43F3-8026-942F4B934C26}">
      <dgm:prSet/>
      <dgm:spPr>
        <a:solidFill>
          <a:srgbClr val="17B59E"/>
        </a:solidFill>
      </dgm:spPr>
      <dgm:t>
        <a:bodyPr/>
        <a:lstStyle/>
        <a:p>
          <a:r>
            <a:rPr lang="en-US"/>
            <a:t>5. </a:t>
          </a:r>
          <a:r>
            <a:rPr lang="zh-CN"/>
            <a:t>商品结算</a:t>
          </a:r>
        </a:p>
      </dgm:t>
    </dgm:pt>
    <dgm:pt modelId="{A4BAD200-4936-42B8-B4AD-101074F533B3}" type="parTrans" cxnId="{913014BE-1E02-4D90-BE1C-8D11A1BDB8B8}">
      <dgm:prSet/>
      <dgm:spPr/>
      <dgm:t>
        <a:bodyPr/>
        <a:lstStyle/>
        <a:p>
          <a:endParaRPr lang="zh-CN" altLang="en-US"/>
        </a:p>
      </dgm:t>
    </dgm:pt>
    <dgm:pt modelId="{1898B2D1-AB67-48AC-93FC-8F71A7FBAC66}" type="sibTrans" cxnId="{913014BE-1E02-4D90-BE1C-8D11A1BDB8B8}">
      <dgm:prSet/>
      <dgm:spPr/>
      <dgm:t>
        <a:bodyPr/>
        <a:lstStyle/>
        <a:p>
          <a:endParaRPr lang="zh-CN" altLang="en-US"/>
        </a:p>
      </dgm:t>
    </dgm:pt>
    <dgm:pt modelId="{54A58453-5FAD-4BAA-833A-D8E192A797AF}">
      <dgm:prSet/>
      <dgm:spPr>
        <a:solidFill>
          <a:srgbClr val="17B59E"/>
        </a:solidFill>
      </dgm:spPr>
      <dgm:t>
        <a:bodyPr/>
        <a:lstStyle/>
        <a:p>
          <a:r>
            <a:rPr lang="en-US"/>
            <a:t>6. </a:t>
          </a:r>
          <a:r>
            <a:rPr lang="zh-CN"/>
            <a:t>商品接收</a:t>
          </a:r>
        </a:p>
      </dgm:t>
    </dgm:pt>
    <dgm:pt modelId="{8B7EE252-7C70-4D3D-B3DF-45CDF6F0F978}" type="parTrans" cxnId="{61BCF3E4-4D57-4E7B-B3F9-BA3609CF1366}">
      <dgm:prSet/>
      <dgm:spPr/>
      <dgm:t>
        <a:bodyPr/>
        <a:lstStyle/>
        <a:p>
          <a:endParaRPr lang="zh-CN" altLang="en-US"/>
        </a:p>
      </dgm:t>
    </dgm:pt>
    <dgm:pt modelId="{24DE71FD-64D5-4512-8B83-CF969B336BD9}" type="sibTrans" cxnId="{61BCF3E4-4D57-4E7B-B3F9-BA3609CF1366}">
      <dgm:prSet/>
      <dgm:spPr/>
      <dgm:t>
        <a:bodyPr/>
        <a:lstStyle/>
        <a:p>
          <a:endParaRPr lang="zh-CN" altLang="en-US"/>
        </a:p>
      </dgm:t>
    </dgm:pt>
    <dgm:pt modelId="{FEE8A1D6-7C9F-4A05-89D7-2968FEBF3998}">
      <dgm:prSet/>
      <dgm:spPr>
        <a:solidFill>
          <a:srgbClr val="17B59E"/>
        </a:solidFill>
      </dgm:spPr>
      <dgm:t>
        <a:bodyPr/>
        <a:lstStyle/>
        <a:p>
          <a:r>
            <a:rPr lang="en-US"/>
            <a:t>7. </a:t>
          </a:r>
          <a:r>
            <a:rPr lang="zh-CN"/>
            <a:t>查看唱片详情</a:t>
          </a:r>
        </a:p>
      </dgm:t>
    </dgm:pt>
    <dgm:pt modelId="{79E6E418-D318-43F8-A598-8080D40835C7}" type="parTrans" cxnId="{5AB8C451-7C40-49EE-B31F-7FF53894F467}">
      <dgm:prSet/>
      <dgm:spPr/>
      <dgm:t>
        <a:bodyPr/>
        <a:lstStyle/>
        <a:p>
          <a:endParaRPr lang="zh-CN" altLang="en-US"/>
        </a:p>
      </dgm:t>
    </dgm:pt>
    <dgm:pt modelId="{2C3EB683-52D4-440E-931F-F784563F0F1B}" type="sibTrans" cxnId="{5AB8C451-7C40-49EE-B31F-7FF53894F467}">
      <dgm:prSet/>
      <dgm:spPr/>
      <dgm:t>
        <a:bodyPr/>
        <a:lstStyle/>
        <a:p>
          <a:endParaRPr lang="zh-CN" altLang="en-US"/>
        </a:p>
      </dgm:t>
    </dgm:pt>
    <dgm:pt modelId="{3CDD66B6-47E4-4115-B7A0-5683B6A1F9FF}">
      <dgm:prSet/>
      <dgm:spPr>
        <a:solidFill>
          <a:srgbClr val="17B59E"/>
        </a:solidFill>
      </dgm:spPr>
      <dgm:t>
        <a:bodyPr/>
        <a:lstStyle/>
        <a:p>
          <a:r>
            <a:rPr lang="en-US"/>
            <a:t>8. </a:t>
          </a:r>
          <a:r>
            <a:rPr lang="zh-CN"/>
            <a:t>历史交易记录</a:t>
          </a:r>
        </a:p>
      </dgm:t>
    </dgm:pt>
    <dgm:pt modelId="{43F8C84D-B6FD-4DED-93E1-8CC2D1BF456D}" type="parTrans" cxnId="{4FEDDC9F-AD6A-4150-80D0-90422C83A007}">
      <dgm:prSet/>
      <dgm:spPr/>
      <dgm:t>
        <a:bodyPr/>
        <a:lstStyle/>
        <a:p>
          <a:endParaRPr lang="zh-CN" altLang="en-US"/>
        </a:p>
      </dgm:t>
    </dgm:pt>
    <dgm:pt modelId="{D1CE8CD5-21D7-4614-98A9-9F53F5D2E420}" type="sibTrans" cxnId="{4FEDDC9F-AD6A-4150-80D0-90422C83A007}">
      <dgm:prSet/>
      <dgm:spPr/>
      <dgm:t>
        <a:bodyPr/>
        <a:lstStyle/>
        <a:p>
          <a:endParaRPr lang="zh-CN" altLang="en-US"/>
        </a:p>
      </dgm:t>
    </dgm:pt>
    <dgm:pt modelId="{5512691E-389C-4A6E-80BC-2DCAE097DBE6}">
      <dgm:prSet/>
      <dgm:spPr>
        <a:solidFill>
          <a:srgbClr val="17B59E"/>
        </a:solidFill>
      </dgm:spPr>
      <dgm:t>
        <a:bodyPr/>
        <a:lstStyle/>
        <a:p>
          <a:r>
            <a:rPr lang="en-US" dirty="0"/>
            <a:t>9. </a:t>
          </a:r>
          <a:r>
            <a:rPr lang="zh-CN" dirty="0"/>
            <a:t>个人信息修改</a:t>
          </a:r>
        </a:p>
      </dgm:t>
    </dgm:pt>
    <dgm:pt modelId="{35C7E7BC-6B83-476D-B76E-95A3AC2BE34F}" type="parTrans" cxnId="{DA0C309F-C36E-41EF-8EFB-1B1F2C1C6750}">
      <dgm:prSet/>
      <dgm:spPr/>
      <dgm:t>
        <a:bodyPr/>
        <a:lstStyle/>
        <a:p>
          <a:endParaRPr lang="zh-CN" altLang="en-US"/>
        </a:p>
      </dgm:t>
    </dgm:pt>
    <dgm:pt modelId="{4EDEE5B8-6C17-4336-B7D6-8BF720A0B035}" type="sibTrans" cxnId="{DA0C309F-C36E-41EF-8EFB-1B1F2C1C6750}">
      <dgm:prSet/>
      <dgm:spPr/>
      <dgm:t>
        <a:bodyPr/>
        <a:lstStyle/>
        <a:p>
          <a:endParaRPr lang="zh-CN" altLang="en-US"/>
        </a:p>
      </dgm:t>
    </dgm:pt>
    <dgm:pt modelId="{8B27AB7E-3C95-4972-A4F2-6501FCBA6E2D}" type="pres">
      <dgm:prSet presAssocID="{20DF5E3E-9E8A-4B37-AB83-EB22CBEFA728}" presName="linear" presStyleCnt="0">
        <dgm:presLayoutVars>
          <dgm:animLvl val="lvl"/>
          <dgm:resizeHandles val="exact"/>
        </dgm:presLayoutVars>
      </dgm:prSet>
      <dgm:spPr/>
    </dgm:pt>
    <dgm:pt modelId="{8470137F-CFF7-4554-A6A7-2E4185443F31}" type="pres">
      <dgm:prSet presAssocID="{4BC3B3A4-340F-4459-B8CC-58425FCB95B6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699F9EC7-C17E-46A1-8A56-5F09EC52D1E6}" type="pres">
      <dgm:prSet presAssocID="{36C010D6-F725-4AF2-8FC8-26B65578F554}" presName="spacer" presStyleCnt="0"/>
      <dgm:spPr/>
    </dgm:pt>
    <dgm:pt modelId="{429F0090-56CA-47FC-B7B2-F8B86C3B8275}" type="pres">
      <dgm:prSet presAssocID="{403A1C4B-7F63-49AC-A437-8C2EDF63FE16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D5CB9684-CDCF-467E-98B1-16A3ADA6B122}" type="pres">
      <dgm:prSet presAssocID="{4DA3282B-D558-4C64-8AC8-082BAA203CE1}" presName="spacer" presStyleCnt="0"/>
      <dgm:spPr/>
    </dgm:pt>
    <dgm:pt modelId="{CAC35C80-5B7A-4D12-8086-A65446025546}" type="pres">
      <dgm:prSet presAssocID="{054F9BE9-CB6D-44B7-B101-53358D991FA5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B2A908D7-B483-41C9-B9BA-6C0ED47D7AC4}" type="pres">
      <dgm:prSet presAssocID="{C8FFA92E-0D51-4878-A8AE-C55983E631DF}" presName="spacer" presStyleCnt="0"/>
      <dgm:spPr/>
    </dgm:pt>
    <dgm:pt modelId="{0AEBD1F2-2017-431A-923F-CA0A03384A1E}" type="pres">
      <dgm:prSet presAssocID="{FF6DF50F-0500-4BAF-976A-E3B5A6F2A93D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CC14F495-3C31-49E8-8335-6670D1261661}" type="pres">
      <dgm:prSet presAssocID="{0F52F1BE-80B3-4E35-AD94-89D9E10A9893}" presName="spacer" presStyleCnt="0"/>
      <dgm:spPr/>
    </dgm:pt>
    <dgm:pt modelId="{7CC2E3A0-34FB-4214-B423-6CF12ED2CA8B}" type="pres">
      <dgm:prSet presAssocID="{8F575E5D-0A62-43F3-8026-942F4B934C26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44C9DDEA-CAEE-4072-8F49-EAC1D5D95AB7}" type="pres">
      <dgm:prSet presAssocID="{1898B2D1-AB67-48AC-93FC-8F71A7FBAC66}" presName="spacer" presStyleCnt="0"/>
      <dgm:spPr/>
    </dgm:pt>
    <dgm:pt modelId="{3383D1B4-75AB-4478-8CAA-AAE7FA94ED8C}" type="pres">
      <dgm:prSet presAssocID="{54A58453-5FAD-4BAA-833A-D8E192A797AF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4F3C7AD5-3F66-401B-AE3C-97827C3FD77F}" type="pres">
      <dgm:prSet presAssocID="{24DE71FD-64D5-4512-8B83-CF969B336BD9}" presName="spacer" presStyleCnt="0"/>
      <dgm:spPr/>
    </dgm:pt>
    <dgm:pt modelId="{4E7AFC71-85DE-4761-AA11-AB6305F043FA}" type="pres">
      <dgm:prSet presAssocID="{FEE8A1D6-7C9F-4A05-89D7-2968FEBF3998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5B59FBCE-D33A-476C-A468-AC0FD5A9F1A0}" type="pres">
      <dgm:prSet presAssocID="{2C3EB683-52D4-440E-931F-F784563F0F1B}" presName="spacer" presStyleCnt="0"/>
      <dgm:spPr/>
    </dgm:pt>
    <dgm:pt modelId="{7FDFCC5C-A64C-4F79-871F-5934873975B1}" type="pres">
      <dgm:prSet presAssocID="{3CDD66B6-47E4-4115-B7A0-5683B6A1F9FF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EFB4FBAE-7687-47EB-9BE2-BA6439CFD86A}" type="pres">
      <dgm:prSet presAssocID="{D1CE8CD5-21D7-4614-98A9-9F53F5D2E420}" presName="spacer" presStyleCnt="0"/>
      <dgm:spPr/>
    </dgm:pt>
    <dgm:pt modelId="{B029FB54-4B40-4427-BB20-80D67995206F}" type="pres">
      <dgm:prSet presAssocID="{5512691E-389C-4A6E-80BC-2DCAE097DBE6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85B9FA15-871A-4DA2-AB78-7AD0F9B9E4FE}" srcId="{20DF5E3E-9E8A-4B37-AB83-EB22CBEFA728}" destId="{FF6DF50F-0500-4BAF-976A-E3B5A6F2A93D}" srcOrd="3" destOrd="0" parTransId="{B1FA688C-96D0-4016-ABBA-646C6E80BF24}" sibTransId="{0F52F1BE-80B3-4E35-AD94-89D9E10A9893}"/>
    <dgm:cxn modelId="{353BAE17-3575-4472-BD22-3E045604D975}" type="presOf" srcId="{403A1C4B-7F63-49AC-A437-8C2EDF63FE16}" destId="{429F0090-56CA-47FC-B7B2-F8B86C3B8275}" srcOrd="0" destOrd="0" presId="urn:microsoft.com/office/officeart/2005/8/layout/vList2"/>
    <dgm:cxn modelId="{411EDB18-F58C-4674-AD47-474358F924FB}" type="presOf" srcId="{5512691E-389C-4A6E-80BC-2DCAE097DBE6}" destId="{B029FB54-4B40-4427-BB20-80D67995206F}" srcOrd="0" destOrd="0" presId="urn:microsoft.com/office/officeart/2005/8/layout/vList2"/>
    <dgm:cxn modelId="{85211029-F66D-4141-8BAC-FC9871B3F86C}" type="presOf" srcId="{FF6DF50F-0500-4BAF-976A-E3B5A6F2A93D}" destId="{0AEBD1F2-2017-431A-923F-CA0A03384A1E}" srcOrd="0" destOrd="0" presId="urn:microsoft.com/office/officeart/2005/8/layout/vList2"/>
    <dgm:cxn modelId="{4B7D4866-A238-4F29-9515-D482D5A8A9B6}" srcId="{20DF5E3E-9E8A-4B37-AB83-EB22CBEFA728}" destId="{054F9BE9-CB6D-44B7-B101-53358D991FA5}" srcOrd="2" destOrd="0" parTransId="{7F6FADDB-8AB9-4266-AC0A-7487EA2B2829}" sibTransId="{C8FFA92E-0D51-4878-A8AE-C55983E631DF}"/>
    <dgm:cxn modelId="{E3279646-BB46-4677-9A9B-37E0FDFCB235}" type="presOf" srcId="{FEE8A1D6-7C9F-4A05-89D7-2968FEBF3998}" destId="{4E7AFC71-85DE-4761-AA11-AB6305F043FA}" srcOrd="0" destOrd="0" presId="urn:microsoft.com/office/officeart/2005/8/layout/vList2"/>
    <dgm:cxn modelId="{34317F48-91C1-4DFC-8A77-B9B347FBB081}" srcId="{20DF5E3E-9E8A-4B37-AB83-EB22CBEFA728}" destId="{4BC3B3A4-340F-4459-B8CC-58425FCB95B6}" srcOrd="0" destOrd="0" parTransId="{CE36093A-D971-4501-9128-3789D8C7935E}" sibTransId="{36C010D6-F725-4AF2-8FC8-26B65578F554}"/>
    <dgm:cxn modelId="{8939A36A-9FC6-4F41-BD95-FCA27EB3E5B9}" type="presOf" srcId="{3CDD66B6-47E4-4115-B7A0-5683B6A1F9FF}" destId="{7FDFCC5C-A64C-4F79-871F-5934873975B1}" srcOrd="0" destOrd="0" presId="urn:microsoft.com/office/officeart/2005/8/layout/vList2"/>
    <dgm:cxn modelId="{5AB8C451-7C40-49EE-B31F-7FF53894F467}" srcId="{20DF5E3E-9E8A-4B37-AB83-EB22CBEFA728}" destId="{FEE8A1D6-7C9F-4A05-89D7-2968FEBF3998}" srcOrd="6" destOrd="0" parTransId="{79E6E418-D318-43F8-A598-8080D40835C7}" sibTransId="{2C3EB683-52D4-440E-931F-F784563F0F1B}"/>
    <dgm:cxn modelId="{009AC37F-906B-4386-908E-DE18E6DAA69D}" type="presOf" srcId="{20DF5E3E-9E8A-4B37-AB83-EB22CBEFA728}" destId="{8B27AB7E-3C95-4972-A4F2-6501FCBA6E2D}" srcOrd="0" destOrd="0" presId="urn:microsoft.com/office/officeart/2005/8/layout/vList2"/>
    <dgm:cxn modelId="{DA0C309F-C36E-41EF-8EFB-1B1F2C1C6750}" srcId="{20DF5E3E-9E8A-4B37-AB83-EB22CBEFA728}" destId="{5512691E-389C-4A6E-80BC-2DCAE097DBE6}" srcOrd="8" destOrd="0" parTransId="{35C7E7BC-6B83-476D-B76E-95A3AC2BE34F}" sibTransId="{4EDEE5B8-6C17-4336-B7D6-8BF720A0B035}"/>
    <dgm:cxn modelId="{4FEDDC9F-AD6A-4150-80D0-90422C83A007}" srcId="{20DF5E3E-9E8A-4B37-AB83-EB22CBEFA728}" destId="{3CDD66B6-47E4-4115-B7A0-5683B6A1F9FF}" srcOrd="7" destOrd="0" parTransId="{43F8C84D-B6FD-4DED-93E1-8CC2D1BF456D}" sibTransId="{D1CE8CD5-21D7-4614-98A9-9F53F5D2E420}"/>
    <dgm:cxn modelId="{E2E1D3AF-255A-416E-9397-E57CBC494822}" type="presOf" srcId="{054F9BE9-CB6D-44B7-B101-53358D991FA5}" destId="{CAC35C80-5B7A-4D12-8086-A65446025546}" srcOrd="0" destOrd="0" presId="urn:microsoft.com/office/officeart/2005/8/layout/vList2"/>
    <dgm:cxn modelId="{7B7587BB-6BF2-43C4-86C2-3C6D24F0C971}" type="presOf" srcId="{54A58453-5FAD-4BAA-833A-D8E192A797AF}" destId="{3383D1B4-75AB-4478-8CAA-AAE7FA94ED8C}" srcOrd="0" destOrd="0" presId="urn:microsoft.com/office/officeart/2005/8/layout/vList2"/>
    <dgm:cxn modelId="{913014BE-1E02-4D90-BE1C-8D11A1BDB8B8}" srcId="{20DF5E3E-9E8A-4B37-AB83-EB22CBEFA728}" destId="{8F575E5D-0A62-43F3-8026-942F4B934C26}" srcOrd="4" destOrd="0" parTransId="{A4BAD200-4936-42B8-B4AD-101074F533B3}" sibTransId="{1898B2D1-AB67-48AC-93FC-8F71A7FBAC66}"/>
    <dgm:cxn modelId="{0A1A4BD1-11EF-4ABF-A838-00424B58BDDD}" type="presOf" srcId="{4BC3B3A4-340F-4459-B8CC-58425FCB95B6}" destId="{8470137F-CFF7-4554-A6A7-2E4185443F31}" srcOrd="0" destOrd="0" presId="urn:microsoft.com/office/officeart/2005/8/layout/vList2"/>
    <dgm:cxn modelId="{A15A23D5-EA94-4787-9E3D-0989405A2C82}" srcId="{20DF5E3E-9E8A-4B37-AB83-EB22CBEFA728}" destId="{403A1C4B-7F63-49AC-A437-8C2EDF63FE16}" srcOrd="1" destOrd="0" parTransId="{20D15DF6-F0C5-4470-A5AF-5199B5D8B541}" sibTransId="{4DA3282B-D558-4C64-8AC8-082BAA203CE1}"/>
    <dgm:cxn modelId="{EFE839DA-D500-4315-AA53-C96C9A334A25}" type="presOf" srcId="{8F575E5D-0A62-43F3-8026-942F4B934C26}" destId="{7CC2E3A0-34FB-4214-B423-6CF12ED2CA8B}" srcOrd="0" destOrd="0" presId="urn:microsoft.com/office/officeart/2005/8/layout/vList2"/>
    <dgm:cxn modelId="{61BCF3E4-4D57-4E7B-B3F9-BA3609CF1366}" srcId="{20DF5E3E-9E8A-4B37-AB83-EB22CBEFA728}" destId="{54A58453-5FAD-4BAA-833A-D8E192A797AF}" srcOrd="5" destOrd="0" parTransId="{8B7EE252-7C70-4D3D-B3DF-45CDF6F0F978}" sibTransId="{24DE71FD-64D5-4512-8B83-CF969B336BD9}"/>
    <dgm:cxn modelId="{33F22721-E99D-4C9A-889A-3D6A89299853}" type="presParOf" srcId="{8B27AB7E-3C95-4972-A4F2-6501FCBA6E2D}" destId="{8470137F-CFF7-4554-A6A7-2E4185443F31}" srcOrd="0" destOrd="0" presId="urn:microsoft.com/office/officeart/2005/8/layout/vList2"/>
    <dgm:cxn modelId="{A3A357A2-51C4-4DB7-966E-E7D70B9848B5}" type="presParOf" srcId="{8B27AB7E-3C95-4972-A4F2-6501FCBA6E2D}" destId="{699F9EC7-C17E-46A1-8A56-5F09EC52D1E6}" srcOrd="1" destOrd="0" presId="urn:microsoft.com/office/officeart/2005/8/layout/vList2"/>
    <dgm:cxn modelId="{7D6BD4E7-940E-40AC-9869-883F269925D8}" type="presParOf" srcId="{8B27AB7E-3C95-4972-A4F2-6501FCBA6E2D}" destId="{429F0090-56CA-47FC-B7B2-F8B86C3B8275}" srcOrd="2" destOrd="0" presId="urn:microsoft.com/office/officeart/2005/8/layout/vList2"/>
    <dgm:cxn modelId="{4B959E61-B99C-41C0-84D6-8C0AC3023024}" type="presParOf" srcId="{8B27AB7E-3C95-4972-A4F2-6501FCBA6E2D}" destId="{D5CB9684-CDCF-467E-98B1-16A3ADA6B122}" srcOrd="3" destOrd="0" presId="urn:microsoft.com/office/officeart/2005/8/layout/vList2"/>
    <dgm:cxn modelId="{A3EDDB0F-0D50-40F7-A00A-42CC77AD08D0}" type="presParOf" srcId="{8B27AB7E-3C95-4972-A4F2-6501FCBA6E2D}" destId="{CAC35C80-5B7A-4D12-8086-A65446025546}" srcOrd="4" destOrd="0" presId="urn:microsoft.com/office/officeart/2005/8/layout/vList2"/>
    <dgm:cxn modelId="{DCA5EE6F-793B-4B6C-9E52-FAA2A1065EE3}" type="presParOf" srcId="{8B27AB7E-3C95-4972-A4F2-6501FCBA6E2D}" destId="{B2A908D7-B483-41C9-B9BA-6C0ED47D7AC4}" srcOrd="5" destOrd="0" presId="urn:microsoft.com/office/officeart/2005/8/layout/vList2"/>
    <dgm:cxn modelId="{CD5F57EF-5E1E-4DD5-8C45-89F30A751613}" type="presParOf" srcId="{8B27AB7E-3C95-4972-A4F2-6501FCBA6E2D}" destId="{0AEBD1F2-2017-431A-923F-CA0A03384A1E}" srcOrd="6" destOrd="0" presId="urn:microsoft.com/office/officeart/2005/8/layout/vList2"/>
    <dgm:cxn modelId="{19AC6BD5-167E-4418-A828-8A87E3F57FB7}" type="presParOf" srcId="{8B27AB7E-3C95-4972-A4F2-6501FCBA6E2D}" destId="{CC14F495-3C31-49E8-8335-6670D1261661}" srcOrd="7" destOrd="0" presId="urn:microsoft.com/office/officeart/2005/8/layout/vList2"/>
    <dgm:cxn modelId="{5D0DDC6C-E1E1-4446-841F-554D29101BB4}" type="presParOf" srcId="{8B27AB7E-3C95-4972-A4F2-6501FCBA6E2D}" destId="{7CC2E3A0-34FB-4214-B423-6CF12ED2CA8B}" srcOrd="8" destOrd="0" presId="urn:microsoft.com/office/officeart/2005/8/layout/vList2"/>
    <dgm:cxn modelId="{6D49032C-A398-485C-AB4D-C6243C649F39}" type="presParOf" srcId="{8B27AB7E-3C95-4972-A4F2-6501FCBA6E2D}" destId="{44C9DDEA-CAEE-4072-8F49-EAC1D5D95AB7}" srcOrd="9" destOrd="0" presId="urn:microsoft.com/office/officeart/2005/8/layout/vList2"/>
    <dgm:cxn modelId="{CE4A9423-E97F-4FCC-956A-08014EDAD68D}" type="presParOf" srcId="{8B27AB7E-3C95-4972-A4F2-6501FCBA6E2D}" destId="{3383D1B4-75AB-4478-8CAA-AAE7FA94ED8C}" srcOrd="10" destOrd="0" presId="urn:microsoft.com/office/officeart/2005/8/layout/vList2"/>
    <dgm:cxn modelId="{84514D3A-25B1-4214-BFC5-764F4D9579C3}" type="presParOf" srcId="{8B27AB7E-3C95-4972-A4F2-6501FCBA6E2D}" destId="{4F3C7AD5-3F66-401B-AE3C-97827C3FD77F}" srcOrd="11" destOrd="0" presId="urn:microsoft.com/office/officeart/2005/8/layout/vList2"/>
    <dgm:cxn modelId="{AC2A1537-C7DD-447C-939C-0ADBE4F2C6B9}" type="presParOf" srcId="{8B27AB7E-3C95-4972-A4F2-6501FCBA6E2D}" destId="{4E7AFC71-85DE-4761-AA11-AB6305F043FA}" srcOrd="12" destOrd="0" presId="urn:microsoft.com/office/officeart/2005/8/layout/vList2"/>
    <dgm:cxn modelId="{A8E71FEB-B065-4DEB-9930-ED9A910DC9AF}" type="presParOf" srcId="{8B27AB7E-3C95-4972-A4F2-6501FCBA6E2D}" destId="{5B59FBCE-D33A-476C-A468-AC0FD5A9F1A0}" srcOrd="13" destOrd="0" presId="urn:microsoft.com/office/officeart/2005/8/layout/vList2"/>
    <dgm:cxn modelId="{F474C944-C306-4135-A6D6-49B5366B7DE6}" type="presParOf" srcId="{8B27AB7E-3C95-4972-A4F2-6501FCBA6E2D}" destId="{7FDFCC5C-A64C-4F79-871F-5934873975B1}" srcOrd="14" destOrd="0" presId="urn:microsoft.com/office/officeart/2005/8/layout/vList2"/>
    <dgm:cxn modelId="{02D62301-DE71-4A74-83D1-4388B4D8EFFF}" type="presParOf" srcId="{8B27AB7E-3C95-4972-A4F2-6501FCBA6E2D}" destId="{EFB4FBAE-7687-47EB-9BE2-BA6439CFD86A}" srcOrd="15" destOrd="0" presId="urn:microsoft.com/office/officeart/2005/8/layout/vList2"/>
    <dgm:cxn modelId="{9C2A2AE8-A2F8-4E0C-8322-1753C6E70115}" type="presParOf" srcId="{8B27AB7E-3C95-4972-A4F2-6501FCBA6E2D}" destId="{B029FB54-4B40-4427-BB20-80D67995206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0137F-CFF7-4554-A6A7-2E4185443F31}">
      <dsp:nvSpPr>
        <dsp:cNvPr id="0" name=""/>
        <dsp:cNvSpPr/>
      </dsp:nvSpPr>
      <dsp:spPr>
        <a:xfrm>
          <a:off x="0" y="51519"/>
          <a:ext cx="3096258" cy="301859"/>
        </a:xfrm>
        <a:prstGeom prst="roundRect">
          <a:avLst/>
        </a:prstGeom>
        <a:solidFill>
          <a:srgbClr val="17B5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 </a:t>
          </a:r>
          <a:r>
            <a:rPr lang="zh-CN" sz="1200" kern="1200" dirty="0"/>
            <a:t>注册</a:t>
          </a:r>
          <a:r>
            <a:rPr lang="en-US" sz="1200" kern="1200" dirty="0"/>
            <a:t>/</a:t>
          </a:r>
          <a:r>
            <a:rPr lang="zh-CN" sz="1200" kern="1200" dirty="0"/>
            <a:t>登录</a:t>
          </a:r>
        </a:p>
      </dsp:txBody>
      <dsp:txXfrm>
        <a:off x="14736" y="66255"/>
        <a:ext cx="3066786" cy="272387"/>
      </dsp:txXfrm>
    </dsp:sp>
    <dsp:sp modelId="{429F0090-56CA-47FC-B7B2-F8B86C3B8275}">
      <dsp:nvSpPr>
        <dsp:cNvPr id="0" name=""/>
        <dsp:cNvSpPr/>
      </dsp:nvSpPr>
      <dsp:spPr>
        <a:xfrm>
          <a:off x="0" y="387939"/>
          <a:ext cx="3096258" cy="301859"/>
        </a:xfrm>
        <a:prstGeom prst="roundRect">
          <a:avLst/>
        </a:prstGeom>
        <a:solidFill>
          <a:srgbClr val="17B5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 </a:t>
          </a:r>
          <a:r>
            <a:rPr lang="zh-CN" sz="1200" kern="1200"/>
            <a:t>浏览唱片</a:t>
          </a:r>
        </a:p>
      </dsp:txBody>
      <dsp:txXfrm>
        <a:off x="14736" y="402675"/>
        <a:ext cx="3066786" cy="272387"/>
      </dsp:txXfrm>
    </dsp:sp>
    <dsp:sp modelId="{CAC35C80-5B7A-4D12-8086-A65446025546}">
      <dsp:nvSpPr>
        <dsp:cNvPr id="0" name=""/>
        <dsp:cNvSpPr/>
      </dsp:nvSpPr>
      <dsp:spPr>
        <a:xfrm>
          <a:off x="0" y="724359"/>
          <a:ext cx="3096258" cy="301859"/>
        </a:xfrm>
        <a:prstGeom prst="roundRect">
          <a:avLst/>
        </a:prstGeom>
        <a:solidFill>
          <a:srgbClr val="17B5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3. </a:t>
          </a:r>
          <a:r>
            <a:rPr lang="zh-CN" sz="1200" kern="1200"/>
            <a:t>唱片搜索</a:t>
          </a:r>
        </a:p>
      </dsp:txBody>
      <dsp:txXfrm>
        <a:off x="14736" y="739095"/>
        <a:ext cx="3066786" cy="272387"/>
      </dsp:txXfrm>
    </dsp:sp>
    <dsp:sp modelId="{0AEBD1F2-2017-431A-923F-CA0A03384A1E}">
      <dsp:nvSpPr>
        <dsp:cNvPr id="0" name=""/>
        <dsp:cNvSpPr/>
      </dsp:nvSpPr>
      <dsp:spPr>
        <a:xfrm>
          <a:off x="0" y="1060779"/>
          <a:ext cx="3096258" cy="301859"/>
        </a:xfrm>
        <a:prstGeom prst="roundRect">
          <a:avLst/>
        </a:prstGeom>
        <a:solidFill>
          <a:srgbClr val="17B5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4. </a:t>
          </a:r>
          <a:r>
            <a:rPr lang="zh-CN" sz="1200" kern="1200"/>
            <a:t>添加购物车</a:t>
          </a:r>
        </a:p>
      </dsp:txBody>
      <dsp:txXfrm>
        <a:off x="14736" y="1075515"/>
        <a:ext cx="3066786" cy="272387"/>
      </dsp:txXfrm>
    </dsp:sp>
    <dsp:sp modelId="{7CC2E3A0-34FB-4214-B423-6CF12ED2CA8B}">
      <dsp:nvSpPr>
        <dsp:cNvPr id="0" name=""/>
        <dsp:cNvSpPr/>
      </dsp:nvSpPr>
      <dsp:spPr>
        <a:xfrm>
          <a:off x="0" y="1397199"/>
          <a:ext cx="3096258" cy="301859"/>
        </a:xfrm>
        <a:prstGeom prst="roundRect">
          <a:avLst/>
        </a:prstGeom>
        <a:solidFill>
          <a:srgbClr val="17B5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5. </a:t>
          </a:r>
          <a:r>
            <a:rPr lang="zh-CN" sz="1200" kern="1200"/>
            <a:t>商品结算</a:t>
          </a:r>
        </a:p>
      </dsp:txBody>
      <dsp:txXfrm>
        <a:off x="14736" y="1411935"/>
        <a:ext cx="3066786" cy="272387"/>
      </dsp:txXfrm>
    </dsp:sp>
    <dsp:sp modelId="{3383D1B4-75AB-4478-8CAA-AAE7FA94ED8C}">
      <dsp:nvSpPr>
        <dsp:cNvPr id="0" name=""/>
        <dsp:cNvSpPr/>
      </dsp:nvSpPr>
      <dsp:spPr>
        <a:xfrm>
          <a:off x="0" y="1733619"/>
          <a:ext cx="3096258" cy="301859"/>
        </a:xfrm>
        <a:prstGeom prst="roundRect">
          <a:avLst/>
        </a:prstGeom>
        <a:solidFill>
          <a:srgbClr val="17B5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6. </a:t>
          </a:r>
          <a:r>
            <a:rPr lang="zh-CN" sz="1200" kern="1200"/>
            <a:t>商品接收</a:t>
          </a:r>
        </a:p>
      </dsp:txBody>
      <dsp:txXfrm>
        <a:off x="14736" y="1748355"/>
        <a:ext cx="3066786" cy="272387"/>
      </dsp:txXfrm>
    </dsp:sp>
    <dsp:sp modelId="{4E7AFC71-85DE-4761-AA11-AB6305F043FA}">
      <dsp:nvSpPr>
        <dsp:cNvPr id="0" name=""/>
        <dsp:cNvSpPr/>
      </dsp:nvSpPr>
      <dsp:spPr>
        <a:xfrm>
          <a:off x="0" y="2070039"/>
          <a:ext cx="3096258" cy="301859"/>
        </a:xfrm>
        <a:prstGeom prst="roundRect">
          <a:avLst/>
        </a:prstGeom>
        <a:solidFill>
          <a:srgbClr val="17B5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7. </a:t>
          </a:r>
          <a:r>
            <a:rPr lang="zh-CN" sz="1200" kern="1200"/>
            <a:t>查看唱片详情</a:t>
          </a:r>
        </a:p>
      </dsp:txBody>
      <dsp:txXfrm>
        <a:off x="14736" y="2084775"/>
        <a:ext cx="3066786" cy="272387"/>
      </dsp:txXfrm>
    </dsp:sp>
    <dsp:sp modelId="{7FDFCC5C-A64C-4F79-871F-5934873975B1}">
      <dsp:nvSpPr>
        <dsp:cNvPr id="0" name=""/>
        <dsp:cNvSpPr/>
      </dsp:nvSpPr>
      <dsp:spPr>
        <a:xfrm>
          <a:off x="0" y="2406458"/>
          <a:ext cx="3096258" cy="301859"/>
        </a:xfrm>
        <a:prstGeom prst="roundRect">
          <a:avLst/>
        </a:prstGeom>
        <a:solidFill>
          <a:srgbClr val="17B5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8. </a:t>
          </a:r>
          <a:r>
            <a:rPr lang="zh-CN" sz="1200" kern="1200"/>
            <a:t>历史交易记录</a:t>
          </a:r>
        </a:p>
      </dsp:txBody>
      <dsp:txXfrm>
        <a:off x="14736" y="2421194"/>
        <a:ext cx="3066786" cy="272387"/>
      </dsp:txXfrm>
    </dsp:sp>
    <dsp:sp modelId="{B029FB54-4B40-4427-BB20-80D67995206F}">
      <dsp:nvSpPr>
        <dsp:cNvPr id="0" name=""/>
        <dsp:cNvSpPr/>
      </dsp:nvSpPr>
      <dsp:spPr>
        <a:xfrm>
          <a:off x="0" y="2742878"/>
          <a:ext cx="3096258" cy="301859"/>
        </a:xfrm>
        <a:prstGeom prst="roundRect">
          <a:avLst/>
        </a:prstGeom>
        <a:solidFill>
          <a:srgbClr val="17B5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9. </a:t>
          </a:r>
          <a:r>
            <a:rPr lang="zh-CN" sz="1200" kern="1200" dirty="0"/>
            <a:t>个人信息修改</a:t>
          </a:r>
        </a:p>
      </dsp:txBody>
      <dsp:txXfrm>
        <a:off x="14736" y="2757614"/>
        <a:ext cx="3066786" cy="272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 smtClean="0"/>
            </a:lvl1pPr>
          </a:lstStyle>
          <a:p>
            <a:pPr>
              <a:defRPr/>
            </a:pPr>
            <a:fld id="{843730D4-DAA0-4961-8D66-8018B71D47DD}" type="datetimeFigureOut">
              <a:rPr lang="zh-CN" altLang="en-US"/>
              <a:pPr>
                <a:defRPr/>
              </a:pPr>
              <a:t>2020/6/27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noProof="1"/>
            </a:lvl1pPr>
          </a:lstStyle>
          <a:p>
            <a:fld id="{53CB15B2-6539-414E-885F-134AB7BAEF7A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64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fld id="{F20F0E08-FCD4-40FB-9946-C51233C97953}" type="datetimeFigureOut">
              <a:rPr lang="zh-CN" altLang="en-US"/>
              <a:pPr>
                <a:defRPr/>
              </a:pPr>
              <a:t>2020/6/27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noProof="1"/>
            </a:lvl1pPr>
          </a:lstStyle>
          <a:p>
            <a:fld id="{70CA4341-F6FF-475E-A543-0194832CB00B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857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38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787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36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85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13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504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996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487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481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47F58C-7459-4DEE-840F-2EBC2D08B0DD}" type="slidenum">
              <a:rPr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25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551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8262D4A-BD17-46EA-B4C9-4B1C5907CA78}" type="slidenum">
              <a:rPr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934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536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181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50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16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3D0C2F-9BBC-4DC0-9E16-428744801FD4}" type="slidenum">
              <a:rPr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297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76A9045-8EEF-42EC-B306-3451D5A561AC}" type="slidenum">
              <a:rPr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77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8262D4A-BD17-46EA-B4C9-4B1C5907CA78}" type="slidenum">
              <a:rPr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710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562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76A9045-8EEF-42EC-B306-3451D5A561AC}" type="slidenum">
              <a:rPr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91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706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10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4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89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00D82-2001-449E-AD90-3BB6FC1EF930}" type="datetimeFigureOut">
              <a:rPr lang="zh-CN" altLang="en-US"/>
              <a:pPr>
                <a:defRPr/>
              </a:pPr>
              <a:t>2020/6/27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7F294-569F-46BE-9414-D1C28A8AC9F5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1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 dir="u"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46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73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0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2020/6/27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784117" y="468033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7395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2020/6/27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1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56C02-6AC0-4150-BF14-3C2902387D77}" type="datetimeFigureOut">
              <a:rPr lang="zh-CN" altLang="en-US" smtClean="0"/>
              <a:pPr>
                <a:defRPr/>
              </a:pPr>
              <a:t>2020/6/27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9ED6-FA7E-4333-AD61-EE26BDBEFB97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1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67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98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90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0">
        <p:fade/>
      </p:transition>
    </mc:Fallback>
  </mc:AlternateContent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02785" y="1093998"/>
            <a:ext cx="2754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Lee</a:t>
            </a:r>
            <a:r>
              <a:rPr lang="en-US" altLang="zh-CN" sz="5400" dirty="0" err="1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</a:t>
            </a:r>
            <a:endParaRPr lang="zh-CN" altLang="en-US" sz="54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15750" y="2113134"/>
            <a:ext cx="1928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.NET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体系结构与设计开发</a:t>
            </a:r>
            <a:endParaRPr lang="zh-CN" altLang="en-US" sz="1200" b="1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90661" y="2628411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1751188 </a:t>
            </a:r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李佳诺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41343" y="3007472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2020.06.27</a:t>
            </a:r>
            <a:endParaRPr lang="zh-CN" altLang="en-US" sz="105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80"/>
                            </p:stCondLst>
                            <p:childTnLst>
                              <p:par>
                                <p:cTn id="13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8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8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1"/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8" objId="8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447590" y="359976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</a:t>
            </a:r>
          </a:p>
        </p:txBody>
      </p:sp>
      <p:sp>
        <p:nvSpPr>
          <p:cNvPr id="2" name="Freeform 81"/>
          <p:cNvSpPr/>
          <p:nvPr/>
        </p:nvSpPr>
        <p:spPr>
          <a:xfrm rot="2539609">
            <a:off x="5003825" y="3362386"/>
            <a:ext cx="473409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oval"/>
            <a:tailEnd type="oval"/>
          </a:ln>
          <a:effectLst/>
        </p:spPr>
      </p:sp>
      <p:sp>
        <p:nvSpPr>
          <p:cNvPr id="3" name="Freeform 82"/>
          <p:cNvSpPr/>
          <p:nvPr/>
        </p:nvSpPr>
        <p:spPr>
          <a:xfrm>
            <a:off x="5134737" y="2775437"/>
            <a:ext cx="518194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423229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oval"/>
            <a:tailEnd type="oval"/>
          </a:ln>
          <a:effectLst/>
        </p:spPr>
      </p:sp>
      <p:sp>
        <p:nvSpPr>
          <p:cNvPr id="4" name="Freeform 83"/>
          <p:cNvSpPr/>
          <p:nvPr/>
        </p:nvSpPr>
        <p:spPr>
          <a:xfrm rot="19060391">
            <a:off x="5003825" y="2188488"/>
            <a:ext cx="473409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oval"/>
            <a:tailEnd type="oval"/>
          </a:ln>
          <a:effectLst/>
        </p:spPr>
      </p:sp>
      <p:sp>
        <p:nvSpPr>
          <p:cNvPr id="5" name="Freeform 85"/>
          <p:cNvSpPr/>
          <p:nvPr/>
        </p:nvSpPr>
        <p:spPr>
          <a:xfrm>
            <a:off x="5300191" y="1394624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17B59E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725">
              <a:lnSpc>
                <a:spcPct val="90000"/>
              </a:lnSpc>
              <a:spcAft>
                <a:spcPct val="3500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Freeform 87"/>
          <p:cNvSpPr/>
          <p:nvPr/>
        </p:nvSpPr>
        <p:spPr>
          <a:xfrm>
            <a:off x="5602478" y="2411642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17B59E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725">
              <a:lnSpc>
                <a:spcPct val="90000"/>
              </a:lnSpc>
              <a:spcAft>
                <a:spcPct val="3500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Freeform 89"/>
          <p:cNvSpPr/>
          <p:nvPr/>
        </p:nvSpPr>
        <p:spPr>
          <a:xfrm>
            <a:off x="5300191" y="3445990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17B59E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725">
              <a:lnSpc>
                <a:spcPct val="90000"/>
              </a:lnSpc>
              <a:spcAft>
                <a:spcPct val="3500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" name="Freeform 109"/>
          <p:cNvSpPr/>
          <p:nvPr/>
        </p:nvSpPr>
        <p:spPr>
          <a:xfrm>
            <a:off x="3819832" y="2187481"/>
            <a:ext cx="1267757" cy="1262038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595959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725">
              <a:lnSpc>
                <a:spcPct val="90000"/>
              </a:lnSpc>
              <a:spcAft>
                <a:spcPct val="35000"/>
              </a:spcAft>
              <a:defRPr/>
            </a:pPr>
            <a:endParaRPr lang="en-US" sz="35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" name="Freeform 28"/>
          <p:cNvSpPr/>
          <p:nvPr/>
        </p:nvSpPr>
        <p:spPr>
          <a:xfrm rot="19060391" flipH="1">
            <a:off x="3387550" y="3362386"/>
            <a:ext cx="473409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oval"/>
            <a:tailEnd type="oval"/>
          </a:ln>
          <a:effectLst/>
        </p:spPr>
      </p:sp>
      <p:sp>
        <p:nvSpPr>
          <p:cNvPr id="10" name="Freeform 29"/>
          <p:cNvSpPr/>
          <p:nvPr/>
        </p:nvSpPr>
        <p:spPr>
          <a:xfrm flipH="1">
            <a:off x="3243550" y="2775437"/>
            <a:ext cx="518194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423229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oval"/>
            <a:tailEnd type="oval"/>
          </a:ln>
          <a:effectLst/>
        </p:spPr>
      </p:sp>
      <p:sp>
        <p:nvSpPr>
          <p:cNvPr id="11" name="Freeform 30"/>
          <p:cNvSpPr/>
          <p:nvPr/>
        </p:nvSpPr>
        <p:spPr>
          <a:xfrm rot="2539609" flipH="1">
            <a:off x="3387550" y="2188488"/>
            <a:ext cx="473409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oval"/>
            <a:tailEnd type="oval"/>
          </a:ln>
          <a:effectLst/>
        </p:spPr>
      </p:sp>
      <p:sp>
        <p:nvSpPr>
          <p:cNvPr id="12" name="Freeform 31"/>
          <p:cNvSpPr/>
          <p:nvPr/>
        </p:nvSpPr>
        <p:spPr>
          <a:xfrm>
            <a:off x="2732517" y="1394624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17B59E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725">
              <a:lnSpc>
                <a:spcPct val="90000"/>
              </a:lnSpc>
              <a:spcAft>
                <a:spcPct val="3500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3" name="Freeform 32"/>
          <p:cNvSpPr/>
          <p:nvPr/>
        </p:nvSpPr>
        <p:spPr>
          <a:xfrm>
            <a:off x="2464846" y="2411642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17B59E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725">
              <a:lnSpc>
                <a:spcPct val="90000"/>
              </a:lnSpc>
              <a:spcAft>
                <a:spcPct val="35000"/>
              </a:spcAft>
              <a:defRPr/>
            </a:pPr>
            <a:endParaRPr lang="en-US" sz="39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Freeform 33"/>
          <p:cNvSpPr/>
          <p:nvPr/>
        </p:nvSpPr>
        <p:spPr>
          <a:xfrm>
            <a:off x="2748381" y="3445990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17B59E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725">
              <a:lnSpc>
                <a:spcPct val="90000"/>
              </a:lnSpc>
              <a:spcAft>
                <a:spcPct val="35000"/>
              </a:spcAft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5" name="Freeform 62"/>
          <p:cNvSpPr>
            <a:spLocks noEditPoints="1"/>
          </p:cNvSpPr>
          <p:nvPr/>
        </p:nvSpPr>
        <p:spPr bwMode="auto">
          <a:xfrm>
            <a:off x="2974769" y="1634490"/>
            <a:ext cx="325254" cy="326378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6" name="Freeform 66"/>
          <p:cNvSpPr>
            <a:spLocks noEditPoints="1"/>
          </p:cNvSpPr>
          <p:nvPr/>
        </p:nvSpPr>
        <p:spPr bwMode="auto">
          <a:xfrm>
            <a:off x="2665306" y="2643128"/>
            <a:ext cx="415700" cy="320982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2973343" y="3708875"/>
            <a:ext cx="359832" cy="280338"/>
          </a:xfrm>
          <a:custGeom>
            <a:avLst/>
            <a:gdLst/>
            <a:ahLst/>
            <a:cxnLst>
              <a:cxn ang="0">
                <a:pos x="64" y="48"/>
              </a:cxn>
              <a:cxn ang="0">
                <a:pos x="61" y="50"/>
              </a:cxn>
              <a:cxn ang="0">
                <a:pos x="2" y="50"/>
              </a:cxn>
              <a:cxn ang="0">
                <a:pos x="0" y="48"/>
              </a:cxn>
              <a:cxn ang="0">
                <a:pos x="0" y="43"/>
              </a:cxn>
              <a:cxn ang="0">
                <a:pos x="2" y="41"/>
              </a:cxn>
              <a:cxn ang="0">
                <a:pos x="61" y="41"/>
              </a:cxn>
              <a:cxn ang="0">
                <a:pos x="64" y="43"/>
              </a:cxn>
              <a:cxn ang="0">
                <a:pos x="64" y="48"/>
              </a:cxn>
              <a:cxn ang="0">
                <a:pos x="59" y="20"/>
              </a:cxn>
              <a:cxn ang="0">
                <a:pos x="57" y="23"/>
              </a:cxn>
              <a:cxn ang="0">
                <a:pos x="7" y="23"/>
              </a:cxn>
              <a:cxn ang="0">
                <a:pos x="4" y="20"/>
              </a:cxn>
              <a:cxn ang="0">
                <a:pos x="4" y="16"/>
              </a:cxn>
              <a:cxn ang="0">
                <a:pos x="7" y="13"/>
              </a:cxn>
              <a:cxn ang="0">
                <a:pos x="57" y="13"/>
              </a:cxn>
              <a:cxn ang="0">
                <a:pos x="59" y="16"/>
              </a:cxn>
              <a:cxn ang="0">
                <a:pos x="59" y="20"/>
              </a:cxn>
              <a:cxn ang="0">
                <a:pos x="50" y="34"/>
              </a:cxn>
              <a:cxn ang="0">
                <a:pos x="48" y="36"/>
              </a:cxn>
              <a:cxn ang="0">
                <a:pos x="16" y="36"/>
              </a:cxn>
              <a:cxn ang="0">
                <a:pos x="13" y="34"/>
              </a:cxn>
              <a:cxn ang="0">
                <a:pos x="13" y="29"/>
              </a:cxn>
              <a:cxn ang="0">
                <a:pos x="16" y="27"/>
              </a:cxn>
              <a:cxn ang="0">
                <a:pos x="48" y="27"/>
              </a:cxn>
              <a:cxn ang="0">
                <a:pos x="50" y="29"/>
              </a:cxn>
              <a:cxn ang="0">
                <a:pos x="50" y="34"/>
              </a:cxn>
              <a:cxn ang="0">
                <a:pos x="45" y="7"/>
              </a:cxn>
              <a:cxn ang="0">
                <a:pos x="43" y="9"/>
              </a:cxn>
              <a:cxn ang="0">
                <a:pos x="20" y="9"/>
              </a:cxn>
              <a:cxn ang="0">
                <a:pos x="18" y="7"/>
              </a:cxn>
              <a:cxn ang="0">
                <a:pos x="18" y="2"/>
              </a:cxn>
              <a:cxn ang="0">
                <a:pos x="20" y="0"/>
              </a:cxn>
              <a:cxn ang="0">
                <a:pos x="43" y="0"/>
              </a:cxn>
              <a:cxn ang="0">
                <a:pos x="45" y="2"/>
              </a:cxn>
              <a:cxn ang="0">
                <a:pos x="45" y="7"/>
              </a:cxn>
            </a:cxnLst>
            <a:rect l="0" t="0" r="r" b="b"/>
            <a:pathLst>
              <a:path w="64" h="50">
                <a:moveTo>
                  <a:pt x="64" y="48"/>
                </a:moveTo>
                <a:cubicBezTo>
                  <a:pt x="64" y="49"/>
                  <a:pt x="63" y="50"/>
                  <a:pt x="61" y="50"/>
                </a:cubicBezTo>
                <a:cubicBezTo>
                  <a:pt x="2" y="50"/>
                  <a:pt x="2" y="50"/>
                  <a:pt x="2" y="50"/>
                </a:cubicBezTo>
                <a:cubicBezTo>
                  <a:pt x="1" y="50"/>
                  <a:pt x="0" y="49"/>
                  <a:pt x="0" y="4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2"/>
                  <a:pt x="1" y="41"/>
                  <a:pt x="2" y="41"/>
                </a:cubicBezTo>
                <a:cubicBezTo>
                  <a:pt x="61" y="41"/>
                  <a:pt x="61" y="41"/>
                  <a:pt x="61" y="41"/>
                </a:cubicBezTo>
                <a:cubicBezTo>
                  <a:pt x="63" y="41"/>
                  <a:pt x="64" y="42"/>
                  <a:pt x="64" y="43"/>
                </a:cubicBezTo>
                <a:lnTo>
                  <a:pt x="64" y="48"/>
                </a:lnTo>
                <a:close/>
                <a:moveTo>
                  <a:pt x="59" y="20"/>
                </a:moveTo>
                <a:cubicBezTo>
                  <a:pt x="59" y="22"/>
                  <a:pt x="58" y="23"/>
                  <a:pt x="5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3"/>
                  <a:pt x="4" y="22"/>
                  <a:pt x="4" y="20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4"/>
                  <a:pt x="5" y="13"/>
                  <a:pt x="7" y="13"/>
                </a:cubicBezTo>
                <a:cubicBezTo>
                  <a:pt x="57" y="13"/>
                  <a:pt x="57" y="13"/>
                  <a:pt x="57" y="13"/>
                </a:cubicBezTo>
                <a:cubicBezTo>
                  <a:pt x="58" y="13"/>
                  <a:pt x="59" y="14"/>
                  <a:pt x="59" y="16"/>
                </a:cubicBezTo>
                <a:lnTo>
                  <a:pt x="59" y="20"/>
                </a:lnTo>
                <a:close/>
                <a:moveTo>
                  <a:pt x="50" y="34"/>
                </a:moveTo>
                <a:cubicBezTo>
                  <a:pt x="50" y="35"/>
                  <a:pt x="49" y="36"/>
                  <a:pt x="48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3" y="35"/>
                  <a:pt x="13" y="34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28"/>
                  <a:pt x="15" y="27"/>
                  <a:pt x="16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9" y="27"/>
                  <a:pt x="50" y="28"/>
                  <a:pt x="50" y="29"/>
                </a:cubicBezTo>
                <a:lnTo>
                  <a:pt x="50" y="34"/>
                </a:lnTo>
                <a:close/>
                <a:moveTo>
                  <a:pt x="45" y="7"/>
                </a:moveTo>
                <a:cubicBezTo>
                  <a:pt x="45" y="8"/>
                  <a:pt x="44" y="9"/>
                  <a:pt x="43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19" y="9"/>
                  <a:pt x="18" y="8"/>
                  <a:pt x="18" y="7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1"/>
                  <a:pt x="19" y="0"/>
                  <a:pt x="20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lnTo>
                  <a:pt x="45" y="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8" name="Freeform 57"/>
          <p:cNvSpPr>
            <a:spLocks noEditPoints="1"/>
          </p:cNvSpPr>
          <p:nvPr/>
        </p:nvSpPr>
        <p:spPr bwMode="auto">
          <a:xfrm>
            <a:off x="5581285" y="1676497"/>
            <a:ext cx="279486" cy="24665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9" name="Freeform 131"/>
          <p:cNvSpPr/>
          <p:nvPr/>
        </p:nvSpPr>
        <p:spPr bwMode="auto">
          <a:xfrm>
            <a:off x="5835837" y="2667230"/>
            <a:ext cx="316320" cy="319666"/>
          </a:xfrm>
          <a:custGeom>
            <a:avLst/>
            <a:gdLst/>
            <a:ahLst/>
            <a:cxnLst>
              <a:cxn ang="0">
                <a:pos x="61" y="49"/>
              </a:cxn>
              <a:cxn ang="0">
                <a:pos x="49" y="62"/>
              </a:cxn>
              <a:cxn ang="0">
                <a:pos x="36" y="49"/>
              </a:cxn>
              <a:cxn ang="0">
                <a:pos x="36" y="48"/>
              </a:cxn>
              <a:cxn ang="0">
                <a:pos x="21" y="41"/>
              </a:cxn>
              <a:cxn ang="0">
                <a:pos x="13" y="44"/>
              </a:cxn>
              <a:cxn ang="0">
                <a:pos x="0" y="31"/>
              </a:cxn>
              <a:cxn ang="0">
                <a:pos x="13" y="18"/>
              </a:cxn>
              <a:cxn ang="0">
                <a:pos x="21" y="22"/>
              </a:cxn>
              <a:cxn ang="0">
                <a:pos x="36" y="15"/>
              </a:cxn>
              <a:cxn ang="0">
                <a:pos x="36" y="13"/>
              </a:cxn>
              <a:cxn ang="0">
                <a:pos x="49" y="0"/>
              </a:cxn>
              <a:cxn ang="0">
                <a:pos x="61" y="13"/>
              </a:cxn>
              <a:cxn ang="0">
                <a:pos x="49" y="26"/>
              </a:cxn>
              <a:cxn ang="0">
                <a:pos x="40" y="23"/>
              </a:cxn>
              <a:cxn ang="0">
                <a:pos x="25" y="30"/>
              </a:cxn>
              <a:cxn ang="0">
                <a:pos x="25" y="31"/>
              </a:cxn>
              <a:cxn ang="0">
                <a:pos x="25" y="33"/>
              </a:cxn>
              <a:cxn ang="0">
                <a:pos x="40" y="40"/>
              </a:cxn>
              <a:cxn ang="0">
                <a:pos x="49" y="36"/>
              </a:cxn>
              <a:cxn ang="0">
                <a:pos x="61" y="49"/>
              </a:cxn>
            </a:cxnLst>
            <a:rect l="0" t="0" r="r" b="b"/>
            <a:pathLst>
              <a:path w="61" h="62">
                <a:moveTo>
                  <a:pt x="61" y="49"/>
                </a:moveTo>
                <a:cubicBezTo>
                  <a:pt x="61" y="56"/>
                  <a:pt x="56" y="62"/>
                  <a:pt x="49" y="62"/>
                </a:cubicBezTo>
                <a:cubicBezTo>
                  <a:pt x="41" y="62"/>
                  <a:pt x="36" y="56"/>
                  <a:pt x="36" y="49"/>
                </a:cubicBezTo>
                <a:cubicBezTo>
                  <a:pt x="36" y="49"/>
                  <a:pt x="36" y="48"/>
                  <a:pt x="36" y="48"/>
                </a:cubicBezTo>
                <a:cubicBezTo>
                  <a:pt x="21" y="41"/>
                  <a:pt x="21" y="41"/>
                  <a:pt x="21" y="41"/>
                </a:cubicBezTo>
                <a:cubicBezTo>
                  <a:pt x="19" y="43"/>
                  <a:pt x="16" y="44"/>
                  <a:pt x="13" y="44"/>
                </a:cubicBezTo>
                <a:cubicBezTo>
                  <a:pt x="6" y="44"/>
                  <a:pt x="0" y="38"/>
                  <a:pt x="0" y="31"/>
                </a:cubicBezTo>
                <a:cubicBezTo>
                  <a:pt x="0" y="24"/>
                  <a:pt x="6" y="18"/>
                  <a:pt x="13" y="18"/>
                </a:cubicBezTo>
                <a:cubicBezTo>
                  <a:pt x="16" y="18"/>
                  <a:pt x="19" y="20"/>
                  <a:pt x="21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6"/>
                  <a:pt x="41" y="0"/>
                  <a:pt x="49" y="0"/>
                </a:cubicBezTo>
                <a:cubicBezTo>
                  <a:pt x="56" y="0"/>
                  <a:pt x="61" y="6"/>
                  <a:pt x="61" y="13"/>
                </a:cubicBezTo>
                <a:cubicBezTo>
                  <a:pt x="61" y="20"/>
                  <a:pt x="56" y="26"/>
                  <a:pt x="49" y="26"/>
                </a:cubicBezTo>
                <a:cubicBezTo>
                  <a:pt x="45" y="26"/>
                  <a:pt x="42" y="25"/>
                  <a:pt x="40" y="23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0"/>
                  <a:pt x="25" y="31"/>
                  <a:pt x="25" y="31"/>
                </a:cubicBezTo>
                <a:cubicBezTo>
                  <a:pt x="25" y="32"/>
                  <a:pt x="25" y="32"/>
                  <a:pt x="25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2" y="38"/>
                  <a:pt x="45" y="36"/>
                  <a:pt x="49" y="36"/>
                </a:cubicBezTo>
                <a:cubicBezTo>
                  <a:pt x="56" y="36"/>
                  <a:pt x="61" y="42"/>
                  <a:pt x="61" y="4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0" name="Freeform 5"/>
          <p:cNvSpPr>
            <a:spLocks noEditPoints="1"/>
          </p:cNvSpPr>
          <p:nvPr/>
        </p:nvSpPr>
        <p:spPr bwMode="auto">
          <a:xfrm>
            <a:off x="5524080" y="3668870"/>
            <a:ext cx="361979" cy="360348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1" name="Freeform 42"/>
          <p:cNvSpPr>
            <a:spLocks noEditPoints="1"/>
          </p:cNvSpPr>
          <p:nvPr/>
        </p:nvSpPr>
        <p:spPr bwMode="auto">
          <a:xfrm>
            <a:off x="4175687" y="2580268"/>
            <a:ext cx="556047" cy="476465"/>
          </a:xfrm>
          <a:custGeom>
            <a:avLst/>
            <a:gdLst/>
            <a:ahLst/>
            <a:cxnLst>
              <a:cxn ang="0">
                <a:pos x="73" y="47"/>
              </a:cxn>
              <a:cxn ang="0">
                <a:pos x="67" y="53"/>
              </a:cxn>
              <a:cxn ang="0">
                <a:pos x="46" y="53"/>
              </a:cxn>
              <a:cxn ang="0">
                <a:pos x="48" y="60"/>
              </a:cxn>
              <a:cxn ang="0">
                <a:pos x="46" y="63"/>
              </a:cxn>
              <a:cxn ang="0">
                <a:pos x="26" y="63"/>
              </a:cxn>
              <a:cxn ang="0">
                <a:pos x="24" y="60"/>
              </a:cxn>
              <a:cxn ang="0">
                <a:pos x="26" y="53"/>
              </a:cxn>
              <a:cxn ang="0">
                <a:pos x="6" y="53"/>
              </a:cxn>
              <a:cxn ang="0">
                <a:pos x="0" y="47"/>
              </a:cxn>
              <a:cxn ang="0">
                <a:pos x="0" y="6"/>
              </a:cxn>
              <a:cxn ang="0">
                <a:pos x="6" y="0"/>
              </a:cxn>
              <a:cxn ang="0">
                <a:pos x="67" y="0"/>
              </a:cxn>
              <a:cxn ang="0">
                <a:pos x="73" y="6"/>
              </a:cxn>
              <a:cxn ang="0">
                <a:pos x="73" y="47"/>
              </a:cxn>
              <a:cxn ang="0">
                <a:pos x="68" y="6"/>
              </a:cxn>
              <a:cxn ang="0">
                <a:pos x="67" y="5"/>
              </a:cxn>
              <a:cxn ang="0">
                <a:pos x="6" y="5"/>
              </a:cxn>
              <a:cxn ang="0">
                <a:pos x="5" y="6"/>
              </a:cxn>
              <a:cxn ang="0">
                <a:pos x="5" y="37"/>
              </a:cxn>
              <a:cxn ang="0">
                <a:pos x="6" y="39"/>
              </a:cxn>
              <a:cxn ang="0">
                <a:pos x="67" y="39"/>
              </a:cxn>
              <a:cxn ang="0">
                <a:pos x="68" y="37"/>
              </a:cxn>
              <a:cxn ang="0">
                <a:pos x="68" y="6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6141867" y="1324600"/>
            <a:ext cx="1938358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C++/CLI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程序集无法引用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40"/>
          <p:cNvSpPr txBox="1"/>
          <p:nvPr/>
        </p:nvSpPr>
        <p:spPr>
          <a:xfrm>
            <a:off x="6141867" y="1522128"/>
            <a:ext cx="2252317" cy="459055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C++/CLI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程序集本身可以正确地编译运行，但是无法正确引用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6472659" y="2337816"/>
            <a:ext cx="1895590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PUT DELETE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请求失败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6152158" y="3491542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部署问题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40"/>
          <p:cNvSpPr txBox="1"/>
          <p:nvPr/>
        </p:nvSpPr>
        <p:spPr>
          <a:xfrm>
            <a:off x="6152158" y="3708971"/>
            <a:ext cx="2252317" cy="251305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IIS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发布网站进行访问时提示权限不足</a:t>
            </a: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678201" y="1324600"/>
            <a:ext cx="2023268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/>
          <a:p>
            <a:pPr algn="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Entity Framework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40"/>
          <p:cNvSpPr txBox="1"/>
          <p:nvPr/>
        </p:nvSpPr>
        <p:spPr>
          <a:xfrm>
            <a:off x="433192" y="1522128"/>
            <a:ext cx="2252317" cy="666804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Code First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下，所安装的包与框架版本不匹配，无法运行，外键约束无法更新，数据库表结构与对象不统一等问题</a:t>
            </a: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089754" y="2336172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组件注册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40"/>
          <p:cNvSpPr txBox="1"/>
          <p:nvPr/>
        </p:nvSpPr>
        <p:spPr>
          <a:xfrm>
            <a:off x="1" y="2533701"/>
            <a:ext cx="2404040" cy="251305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无法注册引用</a:t>
            </a: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678201" y="3375966"/>
            <a:ext cx="2031717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/>
          <a:p>
            <a:pPr algn="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Win32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程序集无法引用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40"/>
          <p:cNvSpPr txBox="1"/>
          <p:nvPr/>
        </p:nvSpPr>
        <p:spPr>
          <a:xfrm>
            <a:off x="441641" y="3573494"/>
            <a:ext cx="2252317" cy="459055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Win32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程序集本身可以正确地编译运行，但是无法正确引用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F18E1CE-652B-4AD5-89AE-36D014D793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180"/>
          <a:stretch/>
        </p:blipFill>
        <p:spPr>
          <a:xfrm>
            <a:off x="6443816" y="2535781"/>
            <a:ext cx="2120189" cy="65717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C2FBFB7-70C1-4EBA-90F8-F92A773ED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949" y="4301360"/>
            <a:ext cx="3151863" cy="6501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788566">
            <a:off x="-693343" y="92783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2016114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4058" y="360024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未来展望</a:t>
            </a:r>
          </a:p>
        </p:txBody>
      </p:sp>
    </p:spTree>
    <p:extLst>
      <p:ext uri="{BB962C8B-B14F-4D97-AF65-F5344CB8AC3E}">
        <p14:creationId xmlns:p14="http://schemas.microsoft.com/office/powerpoint/2010/main" val="187788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447590" y="359976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未来展望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38452" y="115204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个性化推荐？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8452" y="195228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商务智能分析？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38452" y="274947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在线播放？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Group 32"/>
          <p:cNvGrpSpPr/>
          <p:nvPr/>
        </p:nvGrpSpPr>
        <p:grpSpPr>
          <a:xfrm>
            <a:off x="2535763" y="1156510"/>
            <a:ext cx="404495" cy="402672"/>
            <a:chOff x="5987351" y="2196154"/>
            <a:chExt cx="547887" cy="547887"/>
          </a:xfrm>
        </p:grpSpPr>
        <p:sp>
          <p:nvSpPr>
            <p:cNvPr id="31" name="Teardrop 33"/>
            <p:cNvSpPr/>
            <p:nvPr/>
          </p:nvSpPr>
          <p:spPr>
            <a:xfrm rot="18877745">
              <a:off x="5987351" y="2196154"/>
              <a:ext cx="547887" cy="547887"/>
            </a:xfrm>
            <a:prstGeom prst="teardrop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38"/>
            <p:cNvSpPr>
              <a:spLocks noChangeAspect="1"/>
            </p:cNvSpPr>
            <p:nvPr/>
          </p:nvSpPr>
          <p:spPr bwMode="auto">
            <a:xfrm>
              <a:off x="6132631" y="2340884"/>
              <a:ext cx="257327" cy="2584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872" y="2850"/>
                  </a:moveTo>
                  <a:cubicBezTo>
                    <a:pt x="18363" y="3806"/>
                    <a:pt x="19524" y="5033"/>
                    <a:pt x="20354" y="6530"/>
                  </a:cubicBezTo>
                  <a:cubicBezTo>
                    <a:pt x="21184" y="8031"/>
                    <a:pt x="21599" y="9635"/>
                    <a:pt x="21599" y="11342"/>
                  </a:cubicBezTo>
                  <a:cubicBezTo>
                    <a:pt x="21599" y="12759"/>
                    <a:pt x="21318" y="14087"/>
                    <a:pt x="20754" y="15328"/>
                  </a:cubicBezTo>
                  <a:cubicBezTo>
                    <a:pt x="20184" y="16569"/>
                    <a:pt x="19415" y="17654"/>
                    <a:pt x="18433" y="18587"/>
                  </a:cubicBezTo>
                  <a:cubicBezTo>
                    <a:pt x="17451" y="19520"/>
                    <a:pt x="16300" y="20255"/>
                    <a:pt x="14984" y="20793"/>
                  </a:cubicBezTo>
                  <a:cubicBezTo>
                    <a:pt x="13669" y="21332"/>
                    <a:pt x="12269" y="21599"/>
                    <a:pt x="10775" y="21599"/>
                  </a:cubicBezTo>
                  <a:cubicBezTo>
                    <a:pt x="9287" y="21599"/>
                    <a:pt x="7890" y="21332"/>
                    <a:pt x="6584" y="20793"/>
                  </a:cubicBezTo>
                  <a:cubicBezTo>
                    <a:pt x="5278" y="20255"/>
                    <a:pt x="4136" y="19520"/>
                    <a:pt x="3160" y="18587"/>
                  </a:cubicBezTo>
                  <a:cubicBezTo>
                    <a:pt x="2184" y="17654"/>
                    <a:pt x="1412" y="16569"/>
                    <a:pt x="845" y="15328"/>
                  </a:cubicBezTo>
                  <a:cubicBezTo>
                    <a:pt x="278" y="14087"/>
                    <a:pt x="0" y="12759"/>
                    <a:pt x="0" y="11342"/>
                  </a:cubicBezTo>
                  <a:cubicBezTo>
                    <a:pt x="0" y="9635"/>
                    <a:pt x="415" y="8031"/>
                    <a:pt x="1245" y="6530"/>
                  </a:cubicBezTo>
                  <a:cubicBezTo>
                    <a:pt x="2075" y="5033"/>
                    <a:pt x="3236" y="3806"/>
                    <a:pt x="4724" y="2850"/>
                  </a:cubicBezTo>
                  <a:cubicBezTo>
                    <a:pt x="4839" y="2761"/>
                    <a:pt x="4975" y="2732"/>
                    <a:pt x="5130" y="2770"/>
                  </a:cubicBezTo>
                  <a:cubicBezTo>
                    <a:pt x="5306" y="2804"/>
                    <a:pt x="5430" y="2879"/>
                    <a:pt x="5493" y="2989"/>
                  </a:cubicBezTo>
                  <a:lnTo>
                    <a:pt x="6800" y="4797"/>
                  </a:lnTo>
                  <a:cubicBezTo>
                    <a:pt x="6896" y="4906"/>
                    <a:pt x="6927" y="5033"/>
                    <a:pt x="6887" y="5174"/>
                  </a:cubicBezTo>
                  <a:cubicBezTo>
                    <a:pt x="6848" y="5318"/>
                    <a:pt x="6769" y="5436"/>
                    <a:pt x="6654" y="5525"/>
                  </a:cubicBezTo>
                  <a:cubicBezTo>
                    <a:pt x="5630" y="6185"/>
                    <a:pt x="4833" y="7026"/>
                    <a:pt x="4269" y="8042"/>
                  </a:cubicBezTo>
                  <a:cubicBezTo>
                    <a:pt x="3703" y="9056"/>
                    <a:pt x="3421" y="10156"/>
                    <a:pt x="3421" y="11342"/>
                  </a:cubicBezTo>
                  <a:cubicBezTo>
                    <a:pt x="3421" y="12298"/>
                    <a:pt x="3612" y="13208"/>
                    <a:pt x="3993" y="14066"/>
                  </a:cubicBezTo>
                  <a:cubicBezTo>
                    <a:pt x="4375" y="14925"/>
                    <a:pt x="4900" y="15667"/>
                    <a:pt x="5569" y="16298"/>
                  </a:cubicBezTo>
                  <a:cubicBezTo>
                    <a:pt x="6236" y="16929"/>
                    <a:pt x="7021" y="17430"/>
                    <a:pt x="7918" y="17796"/>
                  </a:cubicBezTo>
                  <a:cubicBezTo>
                    <a:pt x="8815" y="18161"/>
                    <a:pt x="9769" y="18346"/>
                    <a:pt x="10772" y="18346"/>
                  </a:cubicBezTo>
                  <a:cubicBezTo>
                    <a:pt x="11778" y="18346"/>
                    <a:pt x="12733" y="18161"/>
                    <a:pt x="13639" y="17796"/>
                  </a:cubicBezTo>
                  <a:cubicBezTo>
                    <a:pt x="14542" y="17430"/>
                    <a:pt x="15333" y="16929"/>
                    <a:pt x="16009" y="16298"/>
                  </a:cubicBezTo>
                  <a:cubicBezTo>
                    <a:pt x="16684" y="15668"/>
                    <a:pt x="17215" y="14927"/>
                    <a:pt x="17596" y="14075"/>
                  </a:cubicBezTo>
                  <a:cubicBezTo>
                    <a:pt x="17978" y="13220"/>
                    <a:pt x="18169" y="12307"/>
                    <a:pt x="18169" y="11342"/>
                  </a:cubicBezTo>
                  <a:cubicBezTo>
                    <a:pt x="18169" y="10156"/>
                    <a:pt x="17881" y="9056"/>
                    <a:pt x="17312" y="8042"/>
                  </a:cubicBezTo>
                  <a:cubicBezTo>
                    <a:pt x="16742" y="7023"/>
                    <a:pt x="15951" y="6185"/>
                    <a:pt x="14933" y="5525"/>
                  </a:cubicBezTo>
                  <a:cubicBezTo>
                    <a:pt x="14800" y="5436"/>
                    <a:pt x="14721" y="5324"/>
                    <a:pt x="14703" y="5197"/>
                  </a:cubicBezTo>
                  <a:cubicBezTo>
                    <a:pt x="14663" y="5050"/>
                    <a:pt x="14693" y="4915"/>
                    <a:pt x="14787" y="4797"/>
                  </a:cubicBezTo>
                  <a:lnTo>
                    <a:pt x="16066" y="2989"/>
                  </a:lnTo>
                  <a:cubicBezTo>
                    <a:pt x="16160" y="2879"/>
                    <a:pt x="16284" y="2810"/>
                    <a:pt x="16436" y="2784"/>
                  </a:cubicBezTo>
                  <a:cubicBezTo>
                    <a:pt x="16593" y="2755"/>
                    <a:pt x="16739" y="2778"/>
                    <a:pt x="16872" y="2850"/>
                  </a:cubicBezTo>
                  <a:moveTo>
                    <a:pt x="9663" y="10778"/>
                  </a:moveTo>
                  <a:cubicBezTo>
                    <a:pt x="9509" y="10778"/>
                    <a:pt x="9375" y="10726"/>
                    <a:pt x="9263" y="10625"/>
                  </a:cubicBezTo>
                  <a:cubicBezTo>
                    <a:pt x="9154" y="10524"/>
                    <a:pt x="9096" y="10398"/>
                    <a:pt x="9096" y="10239"/>
                  </a:cubicBezTo>
                  <a:lnTo>
                    <a:pt x="9096" y="535"/>
                  </a:lnTo>
                  <a:cubicBezTo>
                    <a:pt x="9096" y="388"/>
                    <a:pt x="9151" y="264"/>
                    <a:pt x="9257" y="158"/>
                  </a:cubicBezTo>
                  <a:cubicBezTo>
                    <a:pt x="9363" y="48"/>
                    <a:pt x="9496" y="0"/>
                    <a:pt x="9663" y="0"/>
                  </a:cubicBezTo>
                  <a:lnTo>
                    <a:pt x="11942" y="0"/>
                  </a:lnTo>
                  <a:cubicBezTo>
                    <a:pt x="12096" y="0"/>
                    <a:pt x="12230" y="48"/>
                    <a:pt x="12339" y="158"/>
                  </a:cubicBezTo>
                  <a:cubicBezTo>
                    <a:pt x="12451" y="264"/>
                    <a:pt x="12509" y="388"/>
                    <a:pt x="12509" y="535"/>
                  </a:cubicBezTo>
                  <a:lnTo>
                    <a:pt x="12509" y="10239"/>
                  </a:lnTo>
                  <a:cubicBezTo>
                    <a:pt x="12509" y="10386"/>
                    <a:pt x="12454" y="10513"/>
                    <a:pt x="12348" y="10620"/>
                  </a:cubicBezTo>
                  <a:cubicBezTo>
                    <a:pt x="12242" y="10723"/>
                    <a:pt x="12106" y="10778"/>
                    <a:pt x="11942" y="10778"/>
                  </a:cubicBezTo>
                  <a:lnTo>
                    <a:pt x="9663" y="107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01578" tIns="101578" rIns="101578" bIns="101578" anchor="ctr"/>
            <a:lstStyle/>
            <a:p>
              <a:pPr defTabSz="673445">
                <a:defRPr/>
              </a:pPr>
              <a:endParaRPr lang="es-ES" sz="49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pitchFamily="34" charset="-122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36" name="Group 38"/>
          <p:cNvGrpSpPr/>
          <p:nvPr/>
        </p:nvGrpSpPr>
        <p:grpSpPr>
          <a:xfrm>
            <a:off x="2535763" y="1916341"/>
            <a:ext cx="404495" cy="402672"/>
            <a:chOff x="5987351" y="3230003"/>
            <a:chExt cx="547887" cy="547887"/>
          </a:xfrm>
        </p:grpSpPr>
        <p:sp>
          <p:nvSpPr>
            <p:cNvPr id="37" name="Teardrop 39"/>
            <p:cNvSpPr/>
            <p:nvPr/>
          </p:nvSpPr>
          <p:spPr>
            <a:xfrm rot="18877745">
              <a:off x="5987351" y="3230003"/>
              <a:ext cx="547887" cy="547887"/>
            </a:xfrm>
            <a:prstGeom prst="teardrop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Group 4688"/>
            <p:cNvGrpSpPr>
              <a:grpSpLocks noChangeAspect="1"/>
            </p:cNvGrpSpPr>
            <p:nvPr/>
          </p:nvGrpSpPr>
          <p:grpSpPr bwMode="auto">
            <a:xfrm>
              <a:off x="6128838" y="3344639"/>
              <a:ext cx="300966" cy="286055"/>
              <a:chOff x="1835150" y="2800349"/>
              <a:chExt cx="382588" cy="363538"/>
            </a:xfrm>
            <a:solidFill>
              <a:schemeClr val="bg1"/>
            </a:solidFill>
          </p:grpSpPr>
          <p:sp>
            <p:nvSpPr>
              <p:cNvPr id="39" name="Freeform 291"/>
              <p:cNvSpPr>
                <a:spLocks noChangeArrowheads="1"/>
              </p:cNvSpPr>
              <p:nvPr/>
            </p:nvSpPr>
            <p:spPr bwMode="auto">
              <a:xfrm>
                <a:off x="1868488" y="3140074"/>
                <a:ext cx="271462" cy="23813"/>
              </a:xfrm>
              <a:custGeom>
                <a:avLst/>
                <a:gdLst>
                  <a:gd name="T0" fmla="*/ 41 w 753"/>
                  <a:gd name="T1" fmla="*/ 42 h 68"/>
                  <a:gd name="T2" fmla="*/ 192 w 753"/>
                  <a:gd name="T3" fmla="*/ 42 h 68"/>
                  <a:gd name="T4" fmla="*/ 217 w 753"/>
                  <a:gd name="T5" fmla="*/ 67 h 68"/>
                  <a:gd name="T6" fmla="*/ 543 w 753"/>
                  <a:gd name="T7" fmla="*/ 67 h 68"/>
                  <a:gd name="T8" fmla="*/ 568 w 753"/>
                  <a:gd name="T9" fmla="*/ 42 h 68"/>
                  <a:gd name="T10" fmla="*/ 710 w 753"/>
                  <a:gd name="T11" fmla="*/ 42 h 68"/>
                  <a:gd name="T12" fmla="*/ 752 w 753"/>
                  <a:gd name="T13" fmla="*/ 0 h 68"/>
                  <a:gd name="T14" fmla="*/ 0 w 753"/>
                  <a:gd name="T15" fmla="*/ 0 h 68"/>
                  <a:gd name="T16" fmla="*/ 41 w 753"/>
                  <a:gd name="T17" fmla="*/ 42 h 68"/>
                  <a:gd name="T18" fmla="*/ 41 w 753"/>
                  <a:gd name="T19" fmla="*/ 42 h 68"/>
                  <a:gd name="T20" fmla="*/ 41 w 753"/>
                  <a:gd name="T21" fmla="*/ 4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3" h="68">
                    <a:moveTo>
                      <a:pt x="41" y="42"/>
                    </a:move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50"/>
                      <a:pt x="200" y="67"/>
                      <a:pt x="217" y="67"/>
                    </a:cubicBezTo>
                    <a:cubicBezTo>
                      <a:pt x="543" y="67"/>
                      <a:pt x="543" y="67"/>
                      <a:pt x="543" y="67"/>
                    </a:cubicBezTo>
                    <a:cubicBezTo>
                      <a:pt x="552" y="67"/>
                      <a:pt x="568" y="50"/>
                      <a:pt x="568" y="42"/>
                    </a:cubicBezTo>
                    <a:cubicBezTo>
                      <a:pt x="710" y="42"/>
                      <a:pt x="710" y="42"/>
                      <a:pt x="710" y="42"/>
                    </a:cubicBezTo>
                    <a:cubicBezTo>
                      <a:pt x="735" y="42"/>
                      <a:pt x="752" y="17"/>
                      <a:pt x="7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16" y="42"/>
                      <a:pt x="41" y="42"/>
                    </a:cubicBezTo>
                    <a:close/>
                    <a:moveTo>
                      <a:pt x="41" y="42"/>
                    </a:moveTo>
                    <a:lnTo>
                      <a:pt x="41" y="4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0" name="Freeform 292"/>
              <p:cNvSpPr>
                <a:spLocks noChangeArrowheads="1"/>
              </p:cNvSpPr>
              <p:nvPr/>
            </p:nvSpPr>
            <p:spPr bwMode="auto">
              <a:xfrm>
                <a:off x="1835150" y="2955924"/>
                <a:ext cx="382588" cy="174625"/>
              </a:xfrm>
              <a:custGeom>
                <a:avLst/>
                <a:gdLst>
                  <a:gd name="T0" fmla="*/ 1020 w 1062"/>
                  <a:gd name="T1" fmla="*/ 100 h 486"/>
                  <a:gd name="T2" fmla="*/ 894 w 1062"/>
                  <a:gd name="T3" fmla="*/ 75 h 486"/>
                  <a:gd name="T4" fmla="*/ 894 w 1062"/>
                  <a:gd name="T5" fmla="*/ 0 h 486"/>
                  <a:gd name="T6" fmla="*/ 0 w 1062"/>
                  <a:gd name="T7" fmla="*/ 0 h 486"/>
                  <a:gd name="T8" fmla="*/ 267 w 1062"/>
                  <a:gd name="T9" fmla="*/ 485 h 486"/>
                  <a:gd name="T10" fmla="*/ 627 w 1062"/>
                  <a:gd name="T11" fmla="*/ 485 h 486"/>
                  <a:gd name="T12" fmla="*/ 819 w 1062"/>
                  <a:gd name="T13" fmla="*/ 351 h 486"/>
                  <a:gd name="T14" fmla="*/ 1061 w 1062"/>
                  <a:gd name="T15" fmla="*/ 192 h 486"/>
                  <a:gd name="T16" fmla="*/ 1020 w 1062"/>
                  <a:gd name="T17" fmla="*/ 100 h 486"/>
                  <a:gd name="T18" fmla="*/ 861 w 1062"/>
                  <a:gd name="T19" fmla="*/ 284 h 486"/>
                  <a:gd name="T20" fmla="*/ 894 w 1062"/>
                  <a:gd name="T21" fmla="*/ 142 h 486"/>
                  <a:gd name="T22" fmla="*/ 978 w 1062"/>
                  <a:gd name="T23" fmla="*/ 151 h 486"/>
                  <a:gd name="T24" fmla="*/ 995 w 1062"/>
                  <a:gd name="T25" fmla="*/ 192 h 486"/>
                  <a:gd name="T26" fmla="*/ 861 w 1062"/>
                  <a:gd name="T27" fmla="*/ 284 h 486"/>
                  <a:gd name="T28" fmla="*/ 861 w 1062"/>
                  <a:gd name="T29" fmla="*/ 284 h 486"/>
                  <a:gd name="T30" fmla="*/ 861 w 1062"/>
                  <a:gd name="T31" fmla="*/ 28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62" h="486">
                    <a:moveTo>
                      <a:pt x="1020" y="100"/>
                    </a:moveTo>
                    <a:cubicBezTo>
                      <a:pt x="986" y="67"/>
                      <a:pt x="928" y="67"/>
                      <a:pt x="894" y="75"/>
                    </a:cubicBezTo>
                    <a:cubicBezTo>
                      <a:pt x="894" y="50"/>
                      <a:pt x="894" y="25"/>
                      <a:pt x="89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43"/>
                      <a:pt x="42" y="418"/>
                      <a:pt x="267" y="485"/>
                    </a:cubicBezTo>
                    <a:cubicBezTo>
                      <a:pt x="627" y="485"/>
                      <a:pt x="627" y="485"/>
                      <a:pt x="627" y="485"/>
                    </a:cubicBezTo>
                    <a:cubicBezTo>
                      <a:pt x="719" y="452"/>
                      <a:pt x="786" y="410"/>
                      <a:pt x="819" y="351"/>
                    </a:cubicBezTo>
                    <a:cubicBezTo>
                      <a:pt x="911" y="351"/>
                      <a:pt x="1053" y="318"/>
                      <a:pt x="1061" y="192"/>
                    </a:cubicBezTo>
                    <a:cubicBezTo>
                      <a:pt x="1061" y="142"/>
                      <a:pt x="1036" y="117"/>
                      <a:pt x="1020" y="100"/>
                    </a:cubicBezTo>
                    <a:close/>
                    <a:moveTo>
                      <a:pt x="861" y="284"/>
                    </a:moveTo>
                    <a:cubicBezTo>
                      <a:pt x="878" y="243"/>
                      <a:pt x="886" y="192"/>
                      <a:pt x="894" y="142"/>
                    </a:cubicBezTo>
                    <a:cubicBezTo>
                      <a:pt x="919" y="134"/>
                      <a:pt x="961" y="134"/>
                      <a:pt x="978" y="151"/>
                    </a:cubicBezTo>
                    <a:cubicBezTo>
                      <a:pt x="978" y="151"/>
                      <a:pt x="995" y="159"/>
                      <a:pt x="995" y="192"/>
                    </a:cubicBezTo>
                    <a:cubicBezTo>
                      <a:pt x="986" y="259"/>
                      <a:pt x="911" y="276"/>
                      <a:pt x="861" y="284"/>
                    </a:cubicBezTo>
                    <a:close/>
                    <a:moveTo>
                      <a:pt x="861" y="284"/>
                    </a:moveTo>
                    <a:lnTo>
                      <a:pt x="861" y="28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1" name="Freeform 293"/>
              <p:cNvSpPr>
                <a:spLocks noChangeArrowheads="1"/>
              </p:cNvSpPr>
              <p:nvPr/>
            </p:nvSpPr>
            <p:spPr bwMode="auto">
              <a:xfrm>
                <a:off x="1916113" y="2800349"/>
                <a:ext cx="112712" cy="144463"/>
              </a:xfrm>
              <a:custGeom>
                <a:avLst/>
                <a:gdLst>
                  <a:gd name="T0" fmla="*/ 142 w 311"/>
                  <a:gd name="T1" fmla="*/ 401 h 402"/>
                  <a:gd name="T2" fmla="*/ 234 w 311"/>
                  <a:gd name="T3" fmla="*/ 243 h 402"/>
                  <a:gd name="T4" fmla="*/ 268 w 311"/>
                  <a:gd name="T5" fmla="*/ 0 h 402"/>
                  <a:gd name="T6" fmla="*/ 159 w 311"/>
                  <a:gd name="T7" fmla="*/ 276 h 402"/>
                  <a:gd name="T8" fmla="*/ 142 w 311"/>
                  <a:gd name="T9" fmla="*/ 401 h 402"/>
                  <a:gd name="T10" fmla="*/ 142 w 311"/>
                  <a:gd name="T11" fmla="*/ 401 h 402"/>
                  <a:gd name="T12" fmla="*/ 142 w 311"/>
                  <a:gd name="T13" fmla="*/ 401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1" h="402">
                    <a:moveTo>
                      <a:pt x="142" y="401"/>
                    </a:moveTo>
                    <a:cubicBezTo>
                      <a:pt x="142" y="401"/>
                      <a:pt x="310" y="385"/>
                      <a:pt x="234" y="243"/>
                    </a:cubicBezTo>
                    <a:cubicBezTo>
                      <a:pt x="168" y="126"/>
                      <a:pt x="184" y="59"/>
                      <a:pt x="268" y="0"/>
                    </a:cubicBezTo>
                    <a:cubicBezTo>
                      <a:pt x="268" y="0"/>
                      <a:pt x="0" y="67"/>
                      <a:pt x="159" y="276"/>
                    </a:cubicBezTo>
                    <a:cubicBezTo>
                      <a:pt x="209" y="360"/>
                      <a:pt x="142" y="401"/>
                      <a:pt x="142" y="401"/>
                    </a:cubicBezTo>
                    <a:close/>
                    <a:moveTo>
                      <a:pt x="142" y="401"/>
                    </a:moveTo>
                    <a:lnTo>
                      <a:pt x="142" y="40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2" name="Freeform 294"/>
              <p:cNvSpPr>
                <a:spLocks noChangeArrowheads="1"/>
              </p:cNvSpPr>
              <p:nvPr/>
            </p:nvSpPr>
            <p:spPr bwMode="auto">
              <a:xfrm>
                <a:off x="2003425" y="2867024"/>
                <a:ext cx="53975" cy="73025"/>
              </a:xfrm>
              <a:custGeom>
                <a:avLst/>
                <a:gdLst>
                  <a:gd name="T0" fmla="*/ 17 w 151"/>
                  <a:gd name="T1" fmla="*/ 201 h 202"/>
                  <a:gd name="T2" fmla="*/ 75 w 151"/>
                  <a:gd name="T3" fmla="*/ 67 h 202"/>
                  <a:gd name="T4" fmla="*/ 84 w 151"/>
                  <a:gd name="T5" fmla="*/ 0 h 202"/>
                  <a:gd name="T6" fmla="*/ 33 w 151"/>
                  <a:gd name="T7" fmla="*/ 75 h 202"/>
                  <a:gd name="T8" fmla="*/ 17 w 151"/>
                  <a:gd name="T9" fmla="*/ 201 h 202"/>
                  <a:gd name="T10" fmla="*/ 17 w 151"/>
                  <a:gd name="T11" fmla="*/ 201 h 202"/>
                  <a:gd name="T12" fmla="*/ 17 w 151"/>
                  <a:gd name="T13" fmla="*/ 20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202">
                    <a:moveTo>
                      <a:pt x="17" y="201"/>
                    </a:moveTo>
                    <a:cubicBezTo>
                      <a:pt x="17" y="201"/>
                      <a:pt x="150" y="176"/>
                      <a:pt x="75" y="67"/>
                    </a:cubicBezTo>
                    <a:cubicBezTo>
                      <a:pt x="50" y="17"/>
                      <a:pt x="84" y="0"/>
                      <a:pt x="84" y="0"/>
                    </a:cubicBezTo>
                    <a:cubicBezTo>
                      <a:pt x="84" y="0"/>
                      <a:pt x="0" y="0"/>
                      <a:pt x="33" y="75"/>
                    </a:cubicBezTo>
                    <a:cubicBezTo>
                      <a:pt x="67" y="142"/>
                      <a:pt x="58" y="176"/>
                      <a:pt x="17" y="201"/>
                    </a:cubicBezTo>
                    <a:close/>
                    <a:moveTo>
                      <a:pt x="17" y="201"/>
                    </a:moveTo>
                    <a:lnTo>
                      <a:pt x="17" y="20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3" name="Group 45"/>
          <p:cNvGrpSpPr/>
          <p:nvPr/>
        </p:nvGrpSpPr>
        <p:grpSpPr>
          <a:xfrm>
            <a:off x="2535763" y="2676172"/>
            <a:ext cx="404495" cy="402672"/>
            <a:chOff x="5987351" y="4263852"/>
            <a:chExt cx="547887" cy="547887"/>
          </a:xfrm>
        </p:grpSpPr>
        <p:sp>
          <p:nvSpPr>
            <p:cNvPr id="44" name="Teardrop 46"/>
            <p:cNvSpPr/>
            <p:nvPr/>
          </p:nvSpPr>
          <p:spPr>
            <a:xfrm rot="18877745">
              <a:off x="5987351" y="4263852"/>
              <a:ext cx="547887" cy="547887"/>
            </a:xfrm>
            <a:prstGeom prst="teardrop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299"/>
            <p:cNvSpPr>
              <a:spLocks noChangeAspect="1" noChangeArrowheads="1"/>
            </p:cNvSpPr>
            <p:nvPr/>
          </p:nvSpPr>
          <p:spPr bwMode="auto">
            <a:xfrm>
              <a:off x="6109068" y="4377574"/>
              <a:ext cx="292744" cy="280426"/>
            </a:xfrm>
            <a:custGeom>
              <a:avLst/>
              <a:gdLst>
                <a:gd name="T0" fmla="*/ 1229 w 1665"/>
                <a:gd name="T1" fmla="*/ 561 h 1598"/>
                <a:gd name="T2" fmla="*/ 911 w 1665"/>
                <a:gd name="T3" fmla="*/ 686 h 1598"/>
                <a:gd name="T4" fmla="*/ 1246 w 1665"/>
                <a:gd name="T5" fmla="*/ 419 h 1598"/>
                <a:gd name="T6" fmla="*/ 1664 w 1665"/>
                <a:gd name="T7" fmla="*/ 76 h 1598"/>
                <a:gd name="T8" fmla="*/ 1597 w 1665"/>
                <a:gd name="T9" fmla="*/ 0 h 1598"/>
                <a:gd name="T10" fmla="*/ 1530 w 1665"/>
                <a:gd name="T11" fmla="*/ 76 h 1598"/>
                <a:gd name="T12" fmla="*/ 1246 w 1665"/>
                <a:gd name="T13" fmla="*/ 276 h 1598"/>
                <a:gd name="T14" fmla="*/ 769 w 1665"/>
                <a:gd name="T15" fmla="*/ 686 h 1598"/>
                <a:gd name="T16" fmla="*/ 435 w 1665"/>
                <a:gd name="T17" fmla="*/ 561 h 1598"/>
                <a:gd name="T18" fmla="*/ 0 w 1665"/>
                <a:gd name="T19" fmla="*/ 1288 h 1598"/>
                <a:gd name="T20" fmla="*/ 201 w 1665"/>
                <a:gd name="T21" fmla="*/ 1597 h 1598"/>
                <a:gd name="T22" fmla="*/ 836 w 1665"/>
                <a:gd name="T23" fmla="*/ 1255 h 1598"/>
                <a:gd name="T24" fmla="*/ 1463 w 1665"/>
                <a:gd name="T25" fmla="*/ 1597 h 1598"/>
                <a:gd name="T26" fmla="*/ 1664 w 1665"/>
                <a:gd name="T27" fmla="*/ 1288 h 1598"/>
                <a:gd name="T28" fmla="*/ 1229 w 1665"/>
                <a:gd name="T29" fmla="*/ 561 h 1598"/>
                <a:gd name="T30" fmla="*/ 1246 w 1665"/>
                <a:gd name="T31" fmla="*/ 811 h 1598"/>
                <a:gd name="T32" fmla="*/ 1338 w 1665"/>
                <a:gd name="T33" fmla="*/ 903 h 1598"/>
                <a:gd name="T34" fmla="*/ 1246 w 1665"/>
                <a:gd name="T35" fmla="*/ 995 h 1598"/>
                <a:gd name="T36" fmla="*/ 1162 w 1665"/>
                <a:gd name="T37" fmla="*/ 903 h 1598"/>
                <a:gd name="T38" fmla="*/ 1246 w 1665"/>
                <a:gd name="T39" fmla="*/ 811 h 1598"/>
                <a:gd name="T40" fmla="*/ 627 w 1665"/>
                <a:gd name="T41" fmla="*/ 1112 h 1598"/>
                <a:gd name="T42" fmla="*/ 485 w 1665"/>
                <a:gd name="T43" fmla="*/ 1112 h 1598"/>
                <a:gd name="T44" fmla="*/ 485 w 1665"/>
                <a:gd name="T45" fmla="*/ 1255 h 1598"/>
                <a:gd name="T46" fmla="*/ 351 w 1665"/>
                <a:gd name="T47" fmla="*/ 1255 h 1598"/>
                <a:gd name="T48" fmla="*/ 351 w 1665"/>
                <a:gd name="T49" fmla="*/ 1112 h 1598"/>
                <a:gd name="T50" fmla="*/ 209 w 1665"/>
                <a:gd name="T51" fmla="*/ 1112 h 1598"/>
                <a:gd name="T52" fmla="*/ 209 w 1665"/>
                <a:gd name="T53" fmla="*/ 970 h 1598"/>
                <a:gd name="T54" fmla="*/ 351 w 1665"/>
                <a:gd name="T55" fmla="*/ 970 h 1598"/>
                <a:gd name="T56" fmla="*/ 351 w 1665"/>
                <a:gd name="T57" fmla="*/ 836 h 1598"/>
                <a:gd name="T58" fmla="*/ 485 w 1665"/>
                <a:gd name="T59" fmla="*/ 836 h 1598"/>
                <a:gd name="T60" fmla="*/ 485 w 1665"/>
                <a:gd name="T61" fmla="*/ 970 h 1598"/>
                <a:gd name="T62" fmla="*/ 627 w 1665"/>
                <a:gd name="T63" fmla="*/ 970 h 1598"/>
                <a:gd name="T64" fmla="*/ 627 w 1665"/>
                <a:gd name="T65" fmla="*/ 1112 h 1598"/>
                <a:gd name="T66" fmla="*/ 1020 w 1665"/>
                <a:gd name="T67" fmla="*/ 1045 h 1598"/>
                <a:gd name="T68" fmla="*/ 1112 w 1665"/>
                <a:gd name="T69" fmla="*/ 954 h 1598"/>
                <a:gd name="T70" fmla="*/ 1204 w 1665"/>
                <a:gd name="T71" fmla="*/ 1045 h 1598"/>
                <a:gd name="T72" fmla="*/ 1112 w 1665"/>
                <a:gd name="T73" fmla="*/ 1129 h 1598"/>
                <a:gd name="T74" fmla="*/ 1020 w 1665"/>
                <a:gd name="T75" fmla="*/ 1045 h 1598"/>
                <a:gd name="T76" fmla="*/ 1246 w 1665"/>
                <a:gd name="T77" fmla="*/ 1271 h 1598"/>
                <a:gd name="T78" fmla="*/ 1162 w 1665"/>
                <a:gd name="T79" fmla="*/ 1179 h 1598"/>
                <a:gd name="T80" fmla="*/ 1246 w 1665"/>
                <a:gd name="T81" fmla="*/ 1087 h 1598"/>
                <a:gd name="T82" fmla="*/ 1338 w 1665"/>
                <a:gd name="T83" fmla="*/ 1179 h 1598"/>
                <a:gd name="T84" fmla="*/ 1246 w 1665"/>
                <a:gd name="T85" fmla="*/ 1271 h 1598"/>
                <a:gd name="T86" fmla="*/ 1480 w 1665"/>
                <a:gd name="T87" fmla="*/ 1045 h 1598"/>
                <a:gd name="T88" fmla="*/ 1388 w 1665"/>
                <a:gd name="T89" fmla="*/ 1129 h 1598"/>
                <a:gd name="T90" fmla="*/ 1296 w 1665"/>
                <a:gd name="T91" fmla="*/ 1045 h 1598"/>
                <a:gd name="T92" fmla="*/ 1388 w 1665"/>
                <a:gd name="T93" fmla="*/ 954 h 1598"/>
                <a:gd name="T94" fmla="*/ 1480 w 1665"/>
                <a:gd name="T95" fmla="*/ 1045 h 1598"/>
                <a:gd name="T96" fmla="*/ 1480 w 1665"/>
                <a:gd name="T97" fmla="*/ 1045 h 1598"/>
                <a:gd name="T98" fmla="*/ 1480 w 1665"/>
                <a:gd name="T99" fmla="*/ 1045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65" h="1598">
                  <a:moveTo>
                    <a:pt x="1229" y="561"/>
                  </a:moveTo>
                  <a:cubicBezTo>
                    <a:pt x="1079" y="561"/>
                    <a:pt x="1028" y="653"/>
                    <a:pt x="911" y="686"/>
                  </a:cubicBezTo>
                  <a:cubicBezTo>
                    <a:pt x="928" y="552"/>
                    <a:pt x="1012" y="419"/>
                    <a:pt x="1246" y="419"/>
                  </a:cubicBezTo>
                  <a:cubicBezTo>
                    <a:pt x="1580" y="419"/>
                    <a:pt x="1664" y="193"/>
                    <a:pt x="1664" y="76"/>
                  </a:cubicBezTo>
                  <a:cubicBezTo>
                    <a:pt x="1664" y="34"/>
                    <a:pt x="1630" y="0"/>
                    <a:pt x="1597" y="0"/>
                  </a:cubicBezTo>
                  <a:cubicBezTo>
                    <a:pt x="1555" y="0"/>
                    <a:pt x="1530" y="34"/>
                    <a:pt x="1530" y="76"/>
                  </a:cubicBezTo>
                  <a:cubicBezTo>
                    <a:pt x="1530" y="84"/>
                    <a:pt x="1522" y="276"/>
                    <a:pt x="1246" y="276"/>
                  </a:cubicBezTo>
                  <a:cubicBezTo>
                    <a:pt x="870" y="276"/>
                    <a:pt x="786" y="535"/>
                    <a:pt x="769" y="686"/>
                  </a:cubicBezTo>
                  <a:cubicBezTo>
                    <a:pt x="644" y="661"/>
                    <a:pt x="594" y="561"/>
                    <a:pt x="435" y="561"/>
                  </a:cubicBezTo>
                  <a:cubicBezTo>
                    <a:pt x="268" y="561"/>
                    <a:pt x="0" y="887"/>
                    <a:pt x="0" y="1288"/>
                  </a:cubicBezTo>
                  <a:cubicBezTo>
                    <a:pt x="0" y="1489"/>
                    <a:pt x="100" y="1597"/>
                    <a:pt x="201" y="1597"/>
                  </a:cubicBezTo>
                  <a:cubicBezTo>
                    <a:pt x="418" y="1597"/>
                    <a:pt x="460" y="1255"/>
                    <a:pt x="836" y="1255"/>
                  </a:cubicBezTo>
                  <a:cubicBezTo>
                    <a:pt x="1204" y="1255"/>
                    <a:pt x="1246" y="1597"/>
                    <a:pt x="1463" y="1597"/>
                  </a:cubicBezTo>
                  <a:cubicBezTo>
                    <a:pt x="1564" y="1597"/>
                    <a:pt x="1664" y="1497"/>
                    <a:pt x="1664" y="1288"/>
                  </a:cubicBezTo>
                  <a:cubicBezTo>
                    <a:pt x="1664" y="887"/>
                    <a:pt x="1405" y="561"/>
                    <a:pt x="1229" y="561"/>
                  </a:cubicBezTo>
                  <a:close/>
                  <a:moveTo>
                    <a:pt x="1246" y="811"/>
                  </a:moveTo>
                  <a:cubicBezTo>
                    <a:pt x="1296" y="811"/>
                    <a:pt x="1338" y="853"/>
                    <a:pt x="1338" y="903"/>
                  </a:cubicBezTo>
                  <a:cubicBezTo>
                    <a:pt x="1338" y="954"/>
                    <a:pt x="1296" y="995"/>
                    <a:pt x="1246" y="995"/>
                  </a:cubicBezTo>
                  <a:cubicBezTo>
                    <a:pt x="1204" y="995"/>
                    <a:pt x="1162" y="954"/>
                    <a:pt x="1162" y="903"/>
                  </a:cubicBezTo>
                  <a:cubicBezTo>
                    <a:pt x="1162" y="853"/>
                    <a:pt x="1204" y="811"/>
                    <a:pt x="1246" y="811"/>
                  </a:cubicBezTo>
                  <a:close/>
                  <a:moveTo>
                    <a:pt x="627" y="1112"/>
                  </a:moveTo>
                  <a:cubicBezTo>
                    <a:pt x="485" y="1112"/>
                    <a:pt x="485" y="1112"/>
                    <a:pt x="485" y="1112"/>
                  </a:cubicBezTo>
                  <a:cubicBezTo>
                    <a:pt x="485" y="1255"/>
                    <a:pt x="485" y="1255"/>
                    <a:pt x="485" y="1255"/>
                  </a:cubicBezTo>
                  <a:cubicBezTo>
                    <a:pt x="351" y="1255"/>
                    <a:pt x="351" y="1255"/>
                    <a:pt x="351" y="1255"/>
                  </a:cubicBezTo>
                  <a:cubicBezTo>
                    <a:pt x="351" y="1112"/>
                    <a:pt x="351" y="1112"/>
                    <a:pt x="351" y="1112"/>
                  </a:cubicBezTo>
                  <a:cubicBezTo>
                    <a:pt x="209" y="1112"/>
                    <a:pt x="209" y="1112"/>
                    <a:pt x="209" y="1112"/>
                  </a:cubicBezTo>
                  <a:cubicBezTo>
                    <a:pt x="209" y="970"/>
                    <a:pt x="209" y="970"/>
                    <a:pt x="209" y="970"/>
                  </a:cubicBezTo>
                  <a:cubicBezTo>
                    <a:pt x="351" y="970"/>
                    <a:pt x="351" y="970"/>
                    <a:pt x="351" y="970"/>
                  </a:cubicBezTo>
                  <a:cubicBezTo>
                    <a:pt x="351" y="836"/>
                    <a:pt x="351" y="836"/>
                    <a:pt x="351" y="836"/>
                  </a:cubicBezTo>
                  <a:cubicBezTo>
                    <a:pt x="485" y="836"/>
                    <a:pt x="485" y="836"/>
                    <a:pt x="485" y="836"/>
                  </a:cubicBezTo>
                  <a:cubicBezTo>
                    <a:pt x="485" y="970"/>
                    <a:pt x="485" y="970"/>
                    <a:pt x="485" y="970"/>
                  </a:cubicBezTo>
                  <a:cubicBezTo>
                    <a:pt x="627" y="970"/>
                    <a:pt x="627" y="970"/>
                    <a:pt x="627" y="970"/>
                  </a:cubicBezTo>
                  <a:lnTo>
                    <a:pt x="627" y="1112"/>
                  </a:lnTo>
                  <a:close/>
                  <a:moveTo>
                    <a:pt x="1020" y="1045"/>
                  </a:moveTo>
                  <a:cubicBezTo>
                    <a:pt x="1020" y="995"/>
                    <a:pt x="1062" y="954"/>
                    <a:pt x="1112" y="954"/>
                  </a:cubicBezTo>
                  <a:cubicBezTo>
                    <a:pt x="1162" y="954"/>
                    <a:pt x="1204" y="995"/>
                    <a:pt x="1204" y="1045"/>
                  </a:cubicBezTo>
                  <a:cubicBezTo>
                    <a:pt x="1204" y="1087"/>
                    <a:pt x="1162" y="1129"/>
                    <a:pt x="1112" y="1129"/>
                  </a:cubicBezTo>
                  <a:cubicBezTo>
                    <a:pt x="1062" y="1129"/>
                    <a:pt x="1020" y="1087"/>
                    <a:pt x="1020" y="1045"/>
                  </a:cubicBezTo>
                  <a:close/>
                  <a:moveTo>
                    <a:pt x="1246" y="1271"/>
                  </a:moveTo>
                  <a:cubicBezTo>
                    <a:pt x="1204" y="1271"/>
                    <a:pt x="1162" y="1229"/>
                    <a:pt x="1162" y="1179"/>
                  </a:cubicBezTo>
                  <a:cubicBezTo>
                    <a:pt x="1162" y="1129"/>
                    <a:pt x="1204" y="1087"/>
                    <a:pt x="1246" y="1087"/>
                  </a:cubicBezTo>
                  <a:cubicBezTo>
                    <a:pt x="1296" y="1087"/>
                    <a:pt x="1338" y="1129"/>
                    <a:pt x="1338" y="1179"/>
                  </a:cubicBezTo>
                  <a:cubicBezTo>
                    <a:pt x="1338" y="1229"/>
                    <a:pt x="1296" y="1271"/>
                    <a:pt x="1246" y="1271"/>
                  </a:cubicBezTo>
                  <a:close/>
                  <a:moveTo>
                    <a:pt x="1480" y="1045"/>
                  </a:moveTo>
                  <a:cubicBezTo>
                    <a:pt x="1480" y="1087"/>
                    <a:pt x="1438" y="1129"/>
                    <a:pt x="1388" y="1129"/>
                  </a:cubicBezTo>
                  <a:cubicBezTo>
                    <a:pt x="1338" y="1129"/>
                    <a:pt x="1296" y="1087"/>
                    <a:pt x="1296" y="1045"/>
                  </a:cubicBezTo>
                  <a:cubicBezTo>
                    <a:pt x="1296" y="995"/>
                    <a:pt x="1338" y="954"/>
                    <a:pt x="1388" y="954"/>
                  </a:cubicBezTo>
                  <a:cubicBezTo>
                    <a:pt x="1438" y="954"/>
                    <a:pt x="1480" y="995"/>
                    <a:pt x="1480" y="1045"/>
                  </a:cubicBezTo>
                  <a:close/>
                  <a:moveTo>
                    <a:pt x="1480" y="1045"/>
                  </a:moveTo>
                  <a:lnTo>
                    <a:pt x="1480" y="10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62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788566">
            <a:off x="-693343" y="92783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2016114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4058" y="360024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67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15703" y="1440066"/>
            <a:ext cx="44935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44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您的聆听</a:t>
            </a:r>
          </a:p>
        </p:txBody>
      </p:sp>
    </p:spTree>
    <p:extLst>
      <p:ext uri="{BB962C8B-B14F-4D97-AF65-F5344CB8AC3E}">
        <p14:creationId xmlns:p14="http://schemas.microsoft.com/office/powerpoint/2010/main" val="350241962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463076" y="-915801"/>
            <a:ext cx="6449197" cy="741662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1311661" y="1512072"/>
            <a:ext cx="2448204" cy="2448204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椭圆 4"/>
          <p:cNvSpPr/>
          <p:nvPr/>
        </p:nvSpPr>
        <p:spPr>
          <a:xfrm>
            <a:off x="5199985" y="1152042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76034" y="115204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</a:p>
        </p:txBody>
      </p:sp>
      <p:sp>
        <p:nvSpPr>
          <p:cNvPr id="15" name="椭圆 14"/>
          <p:cNvSpPr/>
          <p:nvPr/>
        </p:nvSpPr>
        <p:spPr>
          <a:xfrm>
            <a:off x="5199985" y="1800096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76034" y="180009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项目架构</a:t>
            </a:r>
          </a:p>
        </p:txBody>
      </p:sp>
      <p:sp>
        <p:nvSpPr>
          <p:cNvPr id="17" name="椭圆 16"/>
          <p:cNvSpPr/>
          <p:nvPr/>
        </p:nvSpPr>
        <p:spPr>
          <a:xfrm>
            <a:off x="5199985" y="2448150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76034" y="244815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</a:p>
        </p:txBody>
      </p:sp>
      <p:sp>
        <p:nvSpPr>
          <p:cNvPr id="19" name="椭圆 18"/>
          <p:cNvSpPr/>
          <p:nvPr/>
        </p:nvSpPr>
        <p:spPr>
          <a:xfrm>
            <a:off x="5199985" y="3096204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76034" y="309620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</a:p>
        </p:txBody>
      </p:sp>
      <p:sp>
        <p:nvSpPr>
          <p:cNvPr id="26" name="椭圆 25"/>
          <p:cNvSpPr/>
          <p:nvPr/>
        </p:nvSpPr>
        <p:spPr>
          <a:xfrm>
            <a:off x="5199985" y="3744258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76034" y="381626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6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788566">
            <a:off x="-693343" y="92783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2016114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4058" y="360024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47590" y="359976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项目概览</a:t>
            </a:r>
          </a:p>
        </p:txBody>
      </p:sp>
      <p:grpSp>
        <p:nvGrpSpPr>
          <p:cNvPr id="2" name="Group 65"/>
          <p:cNvGrpSpPr/>
          <p:nvPr/>
        </p:nvGrpSpPr>
        <p:grpSpPr>
          <a:xfrm>
            <a:off x="3298538" y="1480557"/>
            <a:ext cx="1077431" cy="1185477"/>
            <a:chOff x="3419864" y="1304397"/>
            <a:chExt cx="1094533" cy="1209746"/>
          </a:xfrm>
          <a:solidFill>
            <a:srgbClr val="B37597"/>
          </a:solidFill>
        </p:grpSpPr>
        <p:sp>
          <p:nvSpPr>
            <p:cNvPr id="3" name="Freeform 44"/>
            <p:cNvSpPr/>
            <p:nvPr/>
          </p:nvSpPr>
          <p:spPr>
            <a:xfrm rot="16200000">
              <a:off x="3362258" y="1362003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5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4" name="Rectangle 47"/>
            <p:cNvSpPr/>
            <p:nvPr/>
          </p:nvSpPr>
          <p:spPr>
            <a:xfrm>
              <a:off x="3699088" y="1468512"/>
              <a:ext cx="536085" cy="471116"/>
            </a:xfrm>
            <a:prstGeom prst="rect">
              <a:avLst/>
            </a:prstGeom>
            <a:solidFill>
              <a:srgbClr val="17B59E"/>
            </a:solidFill>
          </p:spPr>
          <p:txBody>
            <a:bodyPr wrap="none">
              <a:spAutoFit/>
            </a:bodyPr>
            <a:lstStyle/>
            <a:p>
              <a:pPr algn="ctr" defTabSz="1013677">
                <a:defRPr/>
              </a:pPr>
              <a:r>
                <a:rPr lang="en-US" sz="2400" b="1" kern="0" dirty="0">
                  <a:solidFill>
                    <a:srgbClr val="FFFFFF"/>
                  </a:solidFill>
                  <a:latin typeface="Arial" panose="020B0604020202020204"/>
                </a:rPr>
                <a:t>01</a:t>
              </a: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grpSp>
        <p:nvGrpSpPr>
          <p:cNvPr id="5" name="Group 66"/>
          <p:cNvGrpSpPr/>
          <p:nvPr/>
        </p:nvGrpSpPr>
        <p:grpSpPr>
          <a:xfrm>
            <a:off x="4598755" y="1480557"/>
            <a:ext cx="1077431" cy="1185477"/>
            <a:chOff x="4740719" y="1304398"/>
            <a:chExt cx="1094533" cy="1209746"/>
          </a:xfrm>
          <a:solidFill>
            <a:srgbClr val="792E4E"/>
          </a:solidFill>
        </p:grpSpPr>
        <p:sp>
          <p:nvSpPr>
            <p:cNvPr id="6" name="Freeform 53"/>
            <p:cNvSpPr/>
            <p:nvPr/>
          </p:nvSpPr>
          <p:spPr>
            <a:xfrm rot="16200000">
              <a:off x="4683113" y="1362004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7" name="Rectangle 54"/>
            <p:cNvSpPr/>
            <p:nvPr/>
          </p:nvSpPr>
          <p:spPr>
            <a:xfrm>
              <a:off x="5019943" y="1468513"/>
              <a:ext cx="536085" cy="47111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>
              <a:spAutoFit/>
            </a:bodyPr>
            <a:lstStyle/>
            <a:p>
              <a:pPr algn="ctr" defTabSz="1013677">
                <a:defRPr/>
              </a:pPr>
              <a:r>
                <a:rPr lang="en-US" sz="2400" b="1" kern="0" dirty="0">
                  <a:solidFill>
                    <a:srgbClr val="FFFFFF"/>
                  </a:solidFill>
                  <a:latin typeface="Arial" panose="020B0604020202020204"/>
                </a:rPr>
                <a:t>02</a:t>
              </a: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grpSp>
        <p:nvGrpSpPr>
          <p:cNvPr id="8" name="Group 67"/>
          <p:cNvGrpSpPr/>
          <p:nvPr/>
        </p:nvGrpSpPr>
        <p:grpSpPr>
          <a:xfrm>
            <a:off x="3298538" y="2891839"/>
            <a:ext cx="1077431" cy="1185477"/>
            <a:chOff x="3419864" y="1304397"/>
            <a:chExt cx="1094533" cy="120974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" name="Freeform 68"/>
            <p:cNvSpPr/>
            <p:nvPr/>
          </p:nvSpPr>
          <p:spPr>
            <a:xfrm rot="16200000">
              <a:off x="3362258" y="1362003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0" name="Rectangle 69"/>
            <p:cNvSpPr/>
            <p:nvPr/>
          </p:nvSpPr>
          <p:spPr>
            <a:xfrm>
              <a:off x="3699088" y="1468512"/>
              <a:ext cx="536085" cy="47111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013677">
                <a:defRPr/>
              </a:pPr>
              <a:r>
                <a:rPr lang="en-US" sz="2400" b="1" kern="0" dirty="0">
                  <a:solidFill>
                    <a:srgbClr val="FFFFFF"/>
                  </a:solidFill>
                  <a:latin typeface="Arial" panose="020B0604020202020204"/>
                </a:rPr>
                <a:t>03</a:t>
              </a: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grpSp>
        <p:nvGrpSpPr>
          <p:cNvPr id="11" name="Group 70"/>
          <p:cNvGrpSpPr/>
          <p:nvPr/>
        </p:nvGrpSpPr>
        <p:grpSpPr>
          <a:xfrm>
            <a:off x="4598755" y="2891839"/>
            <a:ext cx="1077431" cy="1185477"/>
            <a:chOff x="4740719" y="1304398"/>
            <a:chExt cx="1094533" cy="1209746"/>
          </a:xfrm>
          <a:solidFill>
            <a:srgbClr val="17B59E"/>
          </a:solidFill>
        </p:grpSpPr>
        <p:sp>
          <p:nvSpPr>
            <p:cNvPr id="12" name="Freeform 71"/>
            <p:cNvSpPr/>
            <p:nvPr/>
          </p:nvSpPr>
          <p:spPr>
            <a:xfrm rot="16200000">
              <a:off x="4683113" y="1362004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3" name="Rectangle 73"/>
            <p:cNvSpPr/>
            <p:nvPr/>
          </p:nvSpPr>
          <p:spPr>
            <a:xfrm>
              <a:off x="5019943" y="1468513"/>
              <a:ext cx="536085" cy="47111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013677">
                <a:defRPr/>
              </a:pPr>
              <a:r>
                <a:rPr lang="en-US" sz="2400" b="1" kern="0" dirty="0">
                  <a:solidFill>
                    <a:srgbClr val="FFFFFF"/>
                  </a:solidFill>
                  <a:latin typeface="Arial" panose="020B0604020202020204"/>
                </a:rPr>
                <a:t>04</a:t>
              </a: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784209" y="1665310"/>
            <a:ext cx="1488192" cy="80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的前端可视化界面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5784208" y="3009550"/>
            <a:ext cx="1719969" cy="80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一共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个程序集，其中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个共享程序集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735614" y="1670027"/>
            <a:ext cx="2461734" cy="56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/>
          <a:p>
            <a:pPr algn="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.NET Framework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的后端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API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239655" y="3039753"/>
            <a:ext cx="1962873" cy="56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/>
          <a:p>
            <a:pPr algn="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远程数据库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4C808C4-0E50-4C3E-8328-CCB702CF0A40}"/>
              </a:ext>
            </a:extLst>
          </p:cNvPr>
          <p:cNvSpPr txBox="1"/>
          <p:nvPr/>
        </p:nvSpPr>
        <p:spPr>
          <a:xfrm>
            <a:off x="1027236" y="81494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1" dirty="0"/>
              <a:t>线上唱片售卖网站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47590" y="359976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主要功能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22E09CAE-C172-4706-9847-27723ADECE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436599"/>
              </p:ext>
            </p:extLst>
          </p:nvPr>
        </p:nvGraphicFramePr>
        <p:xfrm>
          <a:off x="2679775" y="972027"/>
          <a:ext cx="3096258" cy="3096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9577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447590" y="359976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要求完成情况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2402" y="1519113"/>
            <a:ext cx="1882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共享程序集：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Utils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2402" y="2319352"/>
            <a:ext cx="2237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C++/CLI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Warnings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77188" y="3075984"/>
            <a:ext cx="2548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ATLProject1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83967" y="3845717"/>
            <a:ext cx="2906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C++Win32 DLL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Win32Dll</a:t>
            </a:r>
          </a:p>
        </p:txBody>
      </p:sp>
      <p:grpSp>
        <p:nvGrpSpPr>
          <p:cNvPr id="30" name="Group 32"/>
          <p:cNvGrpSpPr/>
          <p:nvPr/>
        </p:nvGrpSpPr>
        <p:grpSpPr>
          <a:xfrm>
            <a:off x="4399713" y="1523581"/>
            <a:ext cx="404495" cy="402672"/>
            <a:chOff x="5987351" y="2196154"/>
            <a:chExt cx="547887" cy="547887"/>
          </a:xfrm>
        </p:grpSpPr>
        <p:sp>
          <p:nvSpPr>
            <p:cNvPr id="31" name="Teardrop 33"/>
            <p:cNvSpPr/>
            <p:nvPr/>
          </p:nvSpPr>
          <p:spPr>
            <a:xfrm rot="18877745">
              <a:off x="5987351" y="2196154"/>
              <a:ext cx="547887" cy="547887"/>
            </a:xfrm>
            <a:prstGeom prst="teardrop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38"/>
            <p:cNvSpPr>
              <a:spLocks noChangeAspect="1"/>
            </p:cNvSpPr>
            <p:nvPr/>
          </p:nvSpPr>
          <p:spPr bwMode="auto">
            <a:xfrm>
              <a:off x="6132631" y="2340884"/>
              <a:ext cx="257327" cy="2584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872" y="2850"/>
                  </a:moveTo>
                  <a:cubicBezTo>
                    <a:pt x="18363" y="3806"/>
                    <a:pt x="19524" y="5033"/>
                    <a:pt x="20354" y="6530"/>
                  </a:cubicBezTo>
                  <a:cubicBezTo>
                    <a:pt x="21184" y="8031"/>
                    <a:pt x="21599" y="9635"/>
                    <a:pt x="21599" y="11342"/>
                  </a:cubicBezTo>
                  <a:cubicBezTo>
                    <a:pt x="21599" y="12759"/>
                    <a:pt x="21318" y="14087"/>
                    <a:pt x="20754" y="15328"/>
                  </a:cubicBezTo>
                  <a:cubicBezTo>
                    <a:pt x="20184" y="16569"/>
                    <a:pt x="19415" y="17654"/>
                    <a:pt x="18433" y="18587"/>
                  </a:cubicBezTo>
                  <a:cubicBezTo>
                    <a:pt x="17451" y="19520"/>
                    <a:pt x="16300" y="20255"/>
                    <a:pt x="14984" y="20793"/>
                  </a:cubicBezTo>
                  <a:cubicBezTo>
                    <a:pt x="13669" y="21332"/>
                    <a:pt x="12269" y="21599"/>
                    <a:pt x="10775" y="21599"/>
                  </a:cubicBezTo>
                  <a:cubicBezTo>
                    <a:pt x="9287" y="21599"/>
                    <a:pt x="7890" y="21332"/>
                    <a:pt x="6584" y="20793"/>
                  </a:cubicBezTo>
                  <a:cubicBezTo>
                    <a:pt x="5278" y="20255"/>
                    <a:pt x="4136" y="19520"/>
                    <a:pt x="3160" y="18587"/>
                  </a:cubicBezTo>
                  <a:cubicBezTo>
                    <a:pt x="2184" y="17654"/>
                    <a:pt x="1412" y="16569"/>
                    <a:pt x="845" y="15328"/>
                  </a:cubicBezTo>
                  <a:cubicBezTo>
                    <a:pt x="278" y="14087"/>
                    <a:pt x="0" y="12759"/>
                    <a:pt x="0" y="11342"/>
                  </a:cubicBezTo>
                  <a:cubicBezTo>
                    <a:pt x="0" y="9635"/>
                    <a:pt x="415" y="8031"/>
                    <a:pt x="1245" y="6530"/>
                  </a:cubicBezTo>
                  <a:cubicBezTo>
                    <a:pt x="2075" y="5033"/>
                    <a:pt x="3236" y="3806"/>
                    <a:pt x="4724" y="2850"/>
                  </a:cubicBezTo>
                  <a:cubicBezTo>
                    <a:pt x="4839" y="2761"/>
                    <a:pt x="4975" y="2732"/>
                    <a:pt x="5130" y="2770"/>
                  </a:cubicBezTo>
                  <a:cubicBezTo>
                    <a:pt x="5306" y="2804"/>
                    <a:pt x="5430" y="2879"/>
                    <a:pt x="5493" y="2989"/>
                  </a:cubicBezTo>
                  <a:lnTo>
                    <a:pt x="6800" y="4797"/>
                  </a:lnTo>
                  <a:cubicBezTo>
                    <a:pt x="6896" y="4906"/>
                    <a:pt x="6927" y="5033"/>
                    <a:pt x="6887" y="5174"/>
                  </a:cubicBezTo>
                  <a:cubicBezTo>
                    <a:pt x="6848" y="5318"/>
                    <a:pt x="6769" y="5436"/>
                    <a:pt x="6654" y="5525"/>
                  </a:cubicBezTo>
                  <a:cubicBezTo>
                    <a:pt x="5630" y="6185"/>
                    <a:pt x="4833" y="7026"/>
                    <a:pt x="4269" y="8042"/>
                  </a:cubicBezTo>
                  <a:cubicBezTo>
                    <a:pt x="3703" y="9056"/>
                    <a:pt x="3421" y="10156"/>
                    <a:pt x="3421" y="11342"/>
                  </a:cubicBezTo>
                  <a:cubicBezTo>
                    <a:pt x="3421" y="12298"/>
                    <a:pt x="3612" y="13208"/>
                    <a:pt x="3993" y="14066"/>
                  </a:cubicBezTo>
                  <a:cubicBezTo>
                    <a:pt x="4375" y="14925"/>
                    <a:pt x="4900" y="15667"/>
                    <a:pt x="5569" y="16298"/>
                  </a:cubicBezTo>
                  <a:cubicBezTo>
                    <a:pt x="6236" y="16929"/>
                    <a:pt x="7021" y="17430"/>
                    <a:pt x="7918" y="17796"/>
                  </a:cubicBezTo>
                  <a:cubicBezTo>
                    <a:pt x="8815" y="18161"/>
                    <a:pt x="9769" y="18346"/>
                    <a:pt x="10772" y="18346"/>
                  </a:cubicBezTo>
                  <a:cubicBezTo>
                    <a:pt x="11778" y="18346"/>
                    <a:pt x="12733" y="18161"/>
                    <a:pt x="13639" y="17796"/>
                  </a:cubicBezTo>
                  <a:cubicBezTo>
                    <a:pt x="14542" y="17430"/>
                    <a:pt x="15333" y="16929"/>
                    <a:pt x="16009" y="16298"/>
                  </a:cubicBezTo>
                  <a:cubicBezTo>
                    <a:pt x="16684" y="15668"/>
                    <a:pt x="17215" y="14927"/>
                    <a:pt x="17596" y="14075"/>
                  </a:cubicBezTo>
                  <a:cubicBezTo>
                    <a:pt x="17978" y="13220"/>
                    <a:pt x="18169" y="12307"/>
                    <a:pt x="18169" y="11342"/>
                  </a:cubicBezTo>
                  <a:cubicBezTo>
                    <a:pt x="18169" y="10156"/>
                    <a:pt x="17881" y="9056"/>
                    <a:pt x="17312" y="8042"/>
                  </a:cubicBezTo>
                  <a:cubicBezTo>
                    <a:pt x="16742" y="7023"/>
                    <a:pt x="15951" y="6185"/>
                    <a:pt x="14933" y="5525"/>
                  </a:cubicBezTo>
                  <a:cubicBezTo>
                    <a:pt x="14800" y="5436"/>
                    <a:pt x="14721" y="5324"/>
                    <a:pt x="14703" y="5197"/>
                  </a:cubicBezTo>
                  <a:cubicBezTo>
                    <a:pt x="14663" y="5050"/>
                    <a:pt x="14693" y="4915"/>
                    <a:pt x="14787" y="4797"/>
                  </a:cubicBezTo>
                  <a:lnTo>
                    <a:pt x="16066" y="2989"/>
                  </a:lnTo>
                  <a:cubicBezTo>
                    <a:pt x="16160" y="2879"/>
                    <a:pt x="16284" y="2810"/>
                    <a:pt x="16436" y="2784"/>
                  </a:cubicBezTo>
                  <a:cubicBezTo>
                    <a:pt x="16593" y="2755"/>
                    <a:pt x="16739" y="2778"/>
                    <a:pt x="16872" y="2850"/>
                  </a:cubicBezTo>
                  <a:moveTo>
                    <a:pt x="9663" y="10778"/>
                  </a:moveTo>
                  <a:cubicBezTo>
                    <a:pt x="9509" y="10778"/>
                    <a:pt x="9375" y="10726"/>
                    <a:pt x="9263" y="10625"/>
                  </a:cubicBezTo>
                  <a:cubicBezTo>
                    <a:pt x="9154" y="10524"/>
                    <a:pt x="9096" y="10398"/>
                    <a:pt x="9096" y="10239"/>
                  </a:cubicBezTo>
                  <a:lnTo>
                    <a:pt x="9096" y="535"/>
                  </a:lnTo>
                  <a:cubicBezTo>
                    <a:pt x="9096" y="388"/>
                    <a:pt x="9151" y="264"/>
                    <a:pt x="9257" y="158"/>
                  </a:cubicBezTo>
                  <a:cubicBezTo>
                    <a:pt x="9363" y="48"/>
                    <a:pt x="9496" y="0"/>
                    <a:pt x="9663" y="0"/>
                  </a:cubicBezTo>
                  <a:lnTo>
                    <a:pt x="11942" y="0"/>
                  </a:lnTo>
                  <a:cubicBezTo>
                    <a:pt x="12096" y="0"/>
                    <a:pt x="12230" y="48"/>
                    <a:pt x="12339" y="158"/>
                  </a:cubicBezTo>
                  <a:cubicBezTo>
                    <a:pt x="12451" y="264"/>
                    <a:pt x="12509" y="388"/>
                    <a:pt x="12509" y="535"/>
                  </a:cubicBezTo>
                  <a:lnTo>
                    <a:pt x="12509" y="10239"/>
                  </a:lnTo>
                  <a:cubicBezTo>
                    <a:pt x="12509" y="10386"/>
                    <a:pt x="12454" y="10513"/>
                    <a:pt x="12348" y="10620"/>
                  </a:cubicBezTo>
                  <a:cubicBezTo>
                    <a:pt x="12242" y="10723"/>
                    <a:pt x="12106" y="10778"/>
                    <a:pt x="11942" y="10778"/>
                  </a:cubicBezTo>
                  <a:lnTo>
                    <a:pt x="9663" y="107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01578" tIns="101578" rIns="101578" bIns="101578" anchor="ctr"/>
            <a:lstStyle/>
            <a:p>
              <a:pPr defTabSz="673445">
                <a:defRPr/>
              </a:pPr>
              <a:endParaRPr lang="es-ES" sz="49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pitchFamily="34" charset="-122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33" name="Group 35"/>
          <p:cNvGrpSpPr/>
          <p:nvPr/>
        </p:nvGrpSpPr>
        <p:grpSpPr>
          <a:xfrm>
            <a:off x="4399714" y="3803075"/>
            <a:ext cx="404495" cy="402672"/>
            <a:chOff x="5987352" y="5297701"/>
            <a:chExt cx="547887" cy="547887"/>
          </a:xfrm>
        </p:grpSpPr>
        <p:sp>
          <p:nvSpPr>
            <p:cNvPr id="34" name="Teardrop 36"/>
            <p:cNvSpPr/>
            <p:nvPr/>
          </p:nvSpPr>
          <p:spPr>
            <a:xfrm rot="18877745">
              <a:off x="5987352" y="5297701"/>
              <a:ext cx="547887" cy="547887"/>
            </a:xfrm>
            <a:prstGeom prst="teardrop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106"/>
            <p:cNvSpPr>
              <a:spLocks noChangeAspect="1" noChangeArrowheads="1"/>
            </p:cNvSpPr>
            <p:nvPr/>
          </p:nvSpPr>
          <p:spPr bwMode="auto">
            <a:xfrm>
              <a:off x="6120144" y="5463067"/>
              <a:ext cx="301086" cy="260571"/>
            </a:xfrm>
            <a:custGeom>
              <a:avLst/>
              <a:gdLst>
                <a:gd name="T0" fmla="*/ 502 w 1013"/>
                <a:gd name="T1" fmla="*/ 0 h 879"/>
                <a:gd name="T2" fmla="*/ 0 w 1013"/>
                <a:gd name="T3" fmla="*/ 351 h 879"/>
                <a:gd name="T4" fmla="*/ 193 w 1013"/>
                <a:gd name="T5" fmla="*/ 636 h 879"/>
                <a:gd name="T6" fmla="*/ 92 w 1013"/>
                <a:gd name="T7" fmla="*/ 862 h 879"/>
                <a:gd name="T8" fmla="*/ 92 w 1013"/>
                <a:gd name="T9" fmla="*/ 878 h 879"/>
                <a:gd name="T10" fmla="*/ 101 w 1013"/>
                <a:gd name="T11" fmla="*/ 878 h 879"/>
                <a:gd name="T12" fmla="*/ 109 w 1013"/>
                <a:gd name="T13" fmla="*/ 878 h 879"/>
                <a:gd name="T14" fmla="*/ 485 w 1013"/>
                <a:gd name="T15" fmla="*/ 711 h 879"/>
                <a:gd name="T16" fmla="*/ 502 w 1013"/>
                <a:gd name="T17" fmla="*/ 711 h 879"/>
                <a:gd name="T18" fmla="*/ 1012 w 1013"/>
                <a:gd name="T19" fmla="*/ 351 h 879"/>
                <a:gd name="T20" fmla="*/ 502 w 1013"/>
                <a:gd name="T21" fmla="*/ 0 h 879"/>
                <a:gd name="T22" fmla="*/ 502 w 1013"/>
                <a:gd name="T23" fmla="*/ 0 h 879"/>
                <a:gd name="T24" fmla="*/ 502 w 1013"/>
                <a:gd name="T25" fmla="*/ 0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3" h="879">
                  <a:moveTo>
                    <a:pt x="502" y="0"/>
                  </a:moveTo>
                  <a:cubicBezTo>
                    <a:pt x="226" y="0"/>
                    <a:pt x="0" y="159"/>
                    <a:pt x="0" y="351"/>
                  </a:cubicBezTo>
                  <a:cubicBezTo>
                    <a:pt x="0" y="469"/>
                    <a:pt x="67" y="569"/>
                    <a:pt x="193" y="636"/>
                  </a:cubicBezTo>
                  <a:cubicBezTo>
                    <a:pt x="176" y="711"/>
                    <a:pt x="142" y="811"/>
                    <a:pt x="92" y="862"/>
                  </a:cubicBezTo>
                  <a:cubicBezTo>
                    <a:pt x="92" y="870"/>
                    <a:pt x="92" y="870"/>
                    <a:pt x="92" y="878"/>
                  </a:cubicBezTo>
                  <a:lnTo>
                    <a:pt x="101" y="878"/>
                  </a:lnTo>
                  <a:lnTo>
                    <a:pt x="109" y="878"/>
                  </a:lnTo>
                  <a:cubicBezTo>
                    <a:pt x="118" y="878"/>
                    <a:pt x="335" y="862"/>
                    <a:pt x="485" y="711"/>
                  </a:cubicBezTo>
                  <a:cubicBezTo>
                    <a:pt x="485" y="711"/>
                    <a:pt x="494" y="711"/>
                    <a:pt x="502" y="711"/>
                  </a:cubicBezTo>
                  <a:cubicBezTo>
                    <a:pt x="786" y="711"/>
                    <a:pt x="1012" y="552"/>
                    <a:pt x="1012" y="351"/>
                  </a:cubicBezTo>
                  <a:cubicBezTo>
                    <a:pt x="1012" y="159"/>
                    <a:pt x="786" y="0"/>
                    <a:pt x="502" y="0"/>
                  </a:cubicBezTo>
                  <a:close/>
                  <a:moveTo>
                    <a:pt x="502" y="0"/>
                  </a:moveTo>
                  <a:lnTo>
                    <a:pt x="5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Group 38"/>
          <p:cNvGrpSpPr/>
          <p:nvPr/>
        </p:nvGrpSpPr>
        <p:grpSpPr>
          <a:xfrm>
            <a:off x="4399713" y="2283412"/>
            <a:ext cx="404495" cy="402672"/>
            <a:chOff x="5987351" y="3230003"/>
            <a:chExt cx="547887" cy="547887"/>
          </a:xfrm>
        </p:grpSpPr>
        <p:sp>
          <p:nvSpPr>
            <p:cNvPr id="37" name="Teardrop 39"/>
            <p:cNvSpPr/>
            <p:nvPr/>
          </p:nvSpPr>
          <p:spPr>
            <a:xfrm rot="18877745">
              <a:off x="5987351" y="3230003"/>
              <a:ext cx="547887" cy="547887"/>
            </a:xfrm>
            <a:prstGeom prst="teardrop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Group 4688"/>
            <p:cNvGrpSpPr>
              <a:grpSpLocks noChangeAspect="1"/>
            </p:cNvGrpSpPr>
            <p:nvPr/>
          </p:nvGrpSpPr>
          <p:grpSpPr bwMode="auto">
            <a:xfrm>
              <a:off x="6128838" y="3344639"/>
              <a:ext cx="300966" cy="286055"/>
              <a:chOff x="1835150" y="2800349"/>
              <a:chExt cx="382588" cy="363538"/>
            </a:xfrm>
            <a:solidFill>
              <a:schemeClr val="bg1"/>
            </a:solidFill>
          </p:grpSpPr>
          <p:sp>
            <p:nvSpPr>
              <p:cNvPr id="39" name="Freeform 291"/>
              <p:cNvSpPr>
                <a:spLocks noChangeArrowheads="1"/>
              </p:cNvSpPr>
              <p:nvPr/>
            </p:nvSpPr>
            <p:spPr bwMode="auto">
              <a:xfrm>
                <a:off x="1868488" y="3140074"/>
                <a:ext cx="271462" cy="23813"/>
              </a:xfrm>
              <a:custGeom>
                <a:avLst/>
                <a:gdLst>
                  <a:gd name="T0" fmla="*/ 41 w 753"/>
                  <a:gd name="T1" fmla="*/ 42 h 68"/>
                  <a:gd name="T2" fmla="*/ 192 w 753"/>
                  <a:gd name="T3" fmla="*/ 42 h 68"/>
                  <a:gd name="T4" fmla="*/ 217 w 753"/>
                  <a:gd name="T5" fmla="*/ 67 h 68"/>
                  <a:gd name="T6" fmla="*/ 543 w 753"/>
                  <a:gd name="T7" fmla="*/ 67 h 68"/>
                  <a:gd name="T8" fmla="*/ 568 w 753"/>
                  <a:gd name="T9" fmla="*/ 42 h 68"/>
                  <a:gd name="T10" fmla="*/ 710 w 753"/>
                  <a:gd name="T11" fmla="*/ 42 h 68"/>
                  <a:gd name="T12" fmla="*/ 752 w 753"/>
                  <a:gd name="T13" fmla="*/ 0 h 68"/>
                  <a:gd name="T14" fmla="*/ 0 w 753"/>
                  <a:gd name="T15" fmla="*/ 0 h 68"/>
                  <a:gd name="T16" fmla="*/ 41 w 753"/>
                  <a:gd name="T17" fmla="*/ 42 h 68"/>
                  <a:gd name="T18" fmla="*/ 41 w 753"/>
                  <a:gd name="T19" fmla="*/ 42 h 68"/>
                  <a:gd name="T20" fmla="*/ 41 w 753"/>
                  <a:gd name="T21" fmla="*/ 4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3" h="68">
                    <a:moveTo>
                      <a:pt x="41" y="42"/>
                    </a:move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50"/>
                      <a:pt x="200" y="67"/>
                      <a:pt x="217" y="67"/>
                    </a:cubicBezTo>
                    <a:cubicBezTo>
                      <a:pt x="543" y="67"/>
                      <a:pt x="543" y="67"/>
                      <a:pt x="543" y="67"/>
                    </a:cubicBezTo>
                    <a:cubicBezTo>
                      <a:pt x="552" y="67"/>
                      <a:pt x="568" y="50"/>
                      <a:pt x="568" y="42"/>
                    </a:cubicBezTo>
                    <a:cubicBezTo>
                      <a:pt x="710" y="42"/>
                      <a:pt x="710" y="42"/>
                      <a:pt x="710" y="42"/>
                    </a:cubicBezTo>
                    <a:cubicBezTo>
                      <a:pt x="735" y="42"/>
                      <a:pt x="752" y="17"/>
                      <a:pt x="7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16" y="42"/>
                      <a:pt x="41" y="42"/>
                    </a:cubicBezTo>
                    <a:close/>
                    <a:moveTo>
                      <a:pt x="41" y="42"/>
                    </a:moveTo>
                    <a:lnTo>
                      <a:pt x="41" y="4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0" name="Freeform 292"/>
              <p:cNvSpPr>
                <a:spLocks noChangeArrowheads="1"/>
              </p:cNvSpPr>
              <p:nvPr/>
            </p:nvSpPr>
            <p:spPr bwMode="auto">
              <a:xfrm>
                <a:off x="1835150" y="2955924"/>
                <a:ext cx="382588" cy="174625"/>
              </a:xfrm>
              <a:custGeom>
                <a:avLst/>
                <a:gdLst>
                  <a:gd name="T0" fmla="*/ 1020 w 1062"/>
                  <a:gd name="T1" fmla="*/ 100 h 486"/>
                  <a:gd name="T2" fmla="*/ 894 w 1062"/>
                  <a:gd name="T3" fmla="*/ 75 h 486"/>
                  <a:gd name="T4" fmla="*/ 894 w 1062"/>
                  <a:gd name="T5" fmla="*/ 0 h 486"/>
                  <a:gd name="T6" fmla="*/ 0 w 1062"/>
                  <a:gd name="T7" fmla="*/ 0 h 486"/>
                  <a:gd name="T8" fmla="*/ 267 w 1062"/>
                  <a:gd name="T9" fmla="*/ 485 h 486"/>
                  <a:gd name="T10" fmla="*/ 627 w 1062"/>
                  <a:gd name="T11" fmla="*/ 485 h 486"/>
                  <a:gd name="T12" fmla="*/ 819 w 1062"/>
                  <a:gd name="T13" fmla="*/ 351 h 486"/>
                  <a:gd name="T14" fmla="*/ 1061 w 1062"/>
                  <a:gd name="T15" fmla="*/ 192 h 486"/>
                  <a:gd name="T16" fmla="*/ 1020 w 1062"/>
                  <a:gd name="T17" fmla="*/ 100 h 486"/>
                  <a:gd name="T18" fmla="*/ 861 w 1062"/>
                  <a:gd name="T19" fmla="*/ 284 h 486"/>
                  <a:gd name="T20" fmla="*/ 894 w 1062"/>
                  <a:gd name="T21" fmla="*/ 142 h 486"/>
                  <a:gd name="T22" fmla="*/ 978 w 1062"/>
                  <a:gd name="T23" fmla="*/ 151 h 486"/>
                  <a:gd name="T24" fmla="*/ 995 w 1062"/>
                  <a:gd name="T25" fmla="*/ 192 h 486"/>
                  <a:gd name="T26" fmla="*/ 861 w 1062"/>
                  <a:gd name="T27" fmla="*/ 284 h 486"/>
                  <a:gd name="T28" fmla="*/ 861 w 1062"/>
                  <a:gd name="T29" fmla="*/ 284 h 486"/>
                  <a:gd name="T30" fmla="*/ 861 w 1062"/>
                  <a:gd name="T31" fmla="*/ 28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62" h="486">
                    <a:moveTo>
                      <a:pt x="1020" y="100"/>
                    </a:moveTo>
                    <a:cubicBezTo>
                      <a:pt x="986" y="67"/>
                      <a:pt x="928" y="67"/>
                      <a:pt x="894" y="75"/>
                    </a:cubicBezTo>
                    <a:cubicBezTo>
                      <a:pt x="894" y="50"/>
                      <a:pt x="894" y="25"/>
                      <a:pt x="89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43"/>
                      <a:pt x="42" y="418"/>
                      <a:pt x="267" y="485"/>
                    </a:cubicBezTo>
                    <a:cubicBezTo>
                      <a:pt x="627" y="485"/>
                      <a:pt x="627" y="485"/>
                      <a:pt x="627" y="485"/>
                    </a:cubicBezTo>
                    <a:cubicBezTo>
                      <a:pt x="719" y="452"/>
                      <a:pt x="786" y="410"/>
                      <a:pt x="819" y="351"/>
                    </a:cubicBezTo>
                    <a:cubicBezTo>
                      <a:pt x="911" y="351"/>
                      <a:pt x="1053" y="318"/>
                      <a:pt x="1061" y="192"/>
                    </a:cubicBezTo>
                    <a:cubicBezTo>
                      <a:pt x="1061" y="142"/>
                      <a:pt x="1036" y="117"/>
                      <a:pt x="1020" y="100"/>
                    </a:cubicBezTo>
                    <a:close/>
                    <a:moveTo>
                      <a:pt x="861" y="284"/>
                    </a:moveTo>
                    <a:cubicBezTo>
                      <a:pt x="878" y="243"/>
                      <a:pt x="886" y="192"/>
                      <a:pt x="894" y="142"/>
                    </a:cubicBezTo>
                    <a:cubicBezTo>
                      <a:pt x="919" y="134"/>
                      <a:pt x="961" y="134"/>
                      <a:pt x="978" y="151"/>
                    </a:cubicBezTo>
                    <a:cubicBezTo>
                      <a:pt x="978" y="151"/>
                      <a:pt x="995" y="159"/>
                      <a:pt x="995" y="192"/>
                    </a:cubicBezTo>
                    <a:cubicBezTo>
                      <a:pt x="986" y="259"/>
                      <a:pt x="911" y="276"/>
                      <a:pt x="861" y="284"/>
                    </a:cubicBezTo>
                    <a:close/>
                    <a:moveTo>
                      <a:pt x="861" y="284"/>
                    </a:moveTo>
                    <a:lnTo>
                      <a:pt x="861" y="28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1" name="Freeform 293"/>
              <p:cNvSpPr>
                <a:spLocks noChangeArrowheads="1"/>
              </p:cNvSpPr>
              <p:nvPr/>
            </p:nvSpPr>
            <p:spPr bwMode="auto">
              <a:xfrm>
                <a:off x="1916113" y="2800349"/>
                <a:ext cx="112712" cy="144463"/>
              </a:xfrm>
              <a:custGeom>
                <a:avLst/>
                <a:gdLst>
                  <a:gd name="T0" fmla="*/ 142 w 311"/>
                  <a:gd name="T1" fmla="*/ 401 h 402"/>
                  <a:gd name="T2" fmla="*/ 234 w 311"/>
                  <a:gd name="T3" fmla="*/ 243 h 402"/>
                  <a:gd name="T4" fmla="*/ 268 w 311"/>
                  <a:gd name="T5" fmla="*/ 0 h 402"/>
                  <a:gd name="T6" fmla="*/ 159 w 311"/>
                  <a:gd name="T7" fmla="*/ 276 h 402"/>
                  <a:gd name="T8" fmla="*/ 142 w 311"/>
                  <a:gd name="T9" fmla="*/ 401 h 402"/>
                  <a:gd name="T10" fmla="*/ 142 w 311"/>
                  <a:gd name="T11" fmla="*/ 401 h 402"/>
                  <a:gd name="T12" fmla="*/ 142 w 311"/>
                  <a:gd name="T13" fmla="*/ 401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1" h="402">
                    <a:moveTo>
                      <a:pt x="142" y="401"/>
                    </a:moveTo>
                    <a:cubicBezTo>
                      <a:pt x="142" y="401"/>
                      <a:pt x="310" y="385"/>
                      <a:pt x="234" y="243"/>
                    </a:cubicBezTo>
                    <a:cubicBezTo>
                      <a:pt x="168" y="126"/>
                      <a:pt x="184" y="59"/>
                      <a:pt x="268" y="0"/>
                    </a:cubicBezTo>
                    <a:cubicBezTo>
                      <a:pt x="268" y="0"/>
                      <a:pt x="0" y="67"/>
                      <a:pt x="159" y="276"/>
                    </a:cubicBezTo>
                    <a:cubicBezTo>
                      <a:pt x="209" y="360"/>
                      <a:pt x="142" y="401"/>
                      <a:pt x="142" y="401"/>
                    </a:cubicBezTo>
                    <a:close/>
                    <a:moveTo>
                      <a:pt x="142" y="401"/>
                    </a:moveTo>
                    <a:lnTo>
                      <a:pt x="142" y="40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2" name="Freeform 294"/>
              <p:cNvSpPr>
                <a:spLocks noChangeArrowheads="1"/>
              </p:cNvSpPr>
              <p:nvPr/>
            </p:nvSpPr>
            <p:spPr bwMode="auto">
              <a:xfrm>
                <a:off x="2003425" y="2867024"/>
                <a:ext cx="53975" cy="73025"/>
              </a:xfrm>
              <a:custGeom>
                <a:avLst/>
                <a:gdLst>
                  <a:gd name="T0" fmla="*/ 17 w 151"/>
                  <a:gd name="T1" fmla="*/ 201 h 202"/>
                  <a:gd name="T2" fmla="*/ 75 w 151"/>
                  <a:gd name="T3" fmla="*/ 67 h 202"/>
                  <a:gd name="T4" fmla="*/ 84 w 151"/>
                  <a:gd name="T5" fmla="*/ 0 h 202"/>
                  <a:gd name="T6" fmla="*/ 33 w 151"/>
                  <a:gd name="T7" fmla="*/ 75 h 202"/>
                  <a:gd name="T8" fmla="*/ 17 w 151"/>
                  <a:gd name="T9" fmla="*/ 201 h 202"/>
                  <a:gd name="T10" fmla="*/ 17 w 151"/>
                  <a:gd name="T11" fmla="*/ 201 h 202"/>
                  <a:gd name="T12" fmla="*/ 17 w 151"/>
                  <a:gd name="T13" fmla="*/ 20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202">
                    <a:moveTo>
                      <a:pt x="17" y="201"/>
                    </a:moveTo>
                    <a:cubicBezTo>
                      <a:pt x="17" y="201"/>
                      <a:pt x="150" y="176"/>
                      <a:pt x="75" y="67"/>
                    </a:cubicBezTo>
                    <a:cubicBezTo>
                      <a:pt x="50" y="17"/>
                      <a:pt x="84" y="0"/>
                      <a:pt x="84" y="0"/>
                    </a:cubicBezTo>
                    <a:cubicBezTo>
                      <a:pt x="84" y="0"/>
                      <a:pt x="0" y="0"/>
                      <a:pt x="33" y="75"/>
                    </a:cubicBezTo>
                    <a:cubicBezTo>
                      <a:pt x="67" y="142"/>
                      <a:pt x="58" y="176"/>
                      <a:pt x="17" y="201"/>
                    </a:cubicBezTo>
                    <a:close/>
                    <a:moveTo>
                      <a:pt x="17" y="201"/>
                    </a:moveTo>
                    <a:lnTo>
                      <a:pt x="17" y="20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3" name="Group 45"/>
          <p:cNvGrpSpPr/>
          <p:nvPr/>
        </p:nvGrpSpPr>
        <p:grpSpPr>
          <a:xfrm>
            <a:off x="4399713" y="3043243"/>
            <a:ext cx="404495" cy="402672"/>
            <a:chOff x="5987351" y="4263852"/>
            <a:chExt cx="547887" cy="547887"/>
          </a:xfrm>
        </p:grpSpPr>
        <p:sp>
          <p:nvSpPr>
            <p:cNvPr id="44" name="Teardrop 46"/>
            <p:cNvSpPr/>
            <p:nvPr/>
          </p:nvSpPr>
          <p:spPr>
            <a:xfrm rot="18877745">
              <a:off x="5987351" y="4263852"/>
              <a:ext cx="547887" cy="547887"/>
            </a:xfrm>
            <a:prstGeom prst="teardrop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299"/>
            <p:cNvSpPr>
              <a:spLocks noChangeAspect="1" noChangeArrowheads="1"/>
            </p:cNvSpPr>
            <p:nvPr/>
          </p:nvSpPr>
          <p:spPr bwMode="auto">
            <a:xfrm>
              <a:off x="6109068" y="4377574"/>
              <a:ext cx="292744" cy="280426"/>
            </a:xfrm>
            <a:custGeom>
              <a:avLst/>
              <a:gdLst>
                <a:gd name="T0" fmla="*/ 1229 w 1665"/>
                <a:gd name="T1" fmla="*/ 561 h 1598"/>
                <a:gd name="T2" fmla="*/ 911 w 1665"/>
                <a:gd name="T3" fmla="*/ 686 h 1598"/>
                <a:gd name="T4" fmla="*/ 1246 w 1665"/>
                <a:gd name="T5" fmla="*/ 419 h 1598"/>
                <a:gd name="T6" fmla="*/ 1664 w 1665"/>
                <a:gd name="T7" fmla="*/ 76 h 1598"/>
                <a:gd name="T8" fmla="*/ 1597 w 1665"/>
                <a:gd name="T9" fmla="*/ 0 h 1598"/>
                <a:gd name="T10" fmla="*/ 1530 w 1665"/>
                <a:gd name="T11" fmla="*/ 76 h 1598"/>
                <a:gd name="T12" fmla="*/ 1246 w 1665"/>
                <a:gd name="T13" fmla="*/ 276 h 1598"/>
                <a:gd name="T14" fmla="*/ 769 w 1665"/>
                <a:gd name="T15" fmla="*/ 686 h 1598"/>
                <a:gd name="T16" fmla="*/ 435 w 1665"/>
                <a:gd name="T17" fmla="*/ 561 h 1598"/>
                <a:gd name="T18" fmla="*/ 0 w 1665"/>
                <a:gd name="T19" fmla="*/ 1288 h 1598"/>
                <a:gd name="T20" fmla="*/ 201 w 1665"/>
                <a:gd name="T21" fmla="*/ 1597 h 1598"/>
                <a:gd name="T22" fmla="*/ 836 w 1665"/>
                <a:gd name="T23" fmla="*/ 1255 h 1598"/>
                <a:gd name="T24" fmla="*/ 1463 w 1665"/>
                <a:gd name="T25" fmla="*/ 1597 h 1598"/>
                <a:gd name="T26" fmla="*/ 1664 w 1665"/>
                <a:gd name="T27" fmla="*/ 1288 h 1598"/>
                <a:gd name="T28" fmla="*/ 1229 w 1665"/>
                <a:gd name="T29" fmla="*/ 561 h 1598"/>
                <a:gd name="T30" fmla="*/ 1246 w 1665"/>
                <a:gd name="T31" fmla="*/ 811 h 1598"/>
                <a:gd name="T32" fmla="*/ 1338 w 1665"/>
                <a:gd name="T33" fmla="*/ 903 h 1598"/>
                <a:gd name="T34" fmla="*/ 1246 w 1665"/>
                <a:gd name="T35" fmla="*/ 995 h 1598"/>
                <a:gd name="T36" fmla="*/ 1162 w 1665"/>
                <a:gd name="T37" fmla="*/ 903 h 1598"/>
                <a:gd name="T38" fmla="*/ 1246 w 1665"/>
                <a:gd name="T39" fmla="*/ 811 h 1598"/>
                <a:gd name="T40" fmla="*/ 627 w 1665"/>
                <a:gd name="T41" fmla="*/ 1112 h 1598"/>
                <a:gd name="T42" fmla="*/ 485 w 1665"/>
                <a:gd name="T43" fmla="*/ 1112 h 1598"/>
                <a:gd name="T44" fmla="*/ 485 w 1665"/>
                <a:gd name="T45" fmla="*/ 1255 h 1598"/>
                <a:gd name="T46" fmla="*/ 351 w 1665"/>
                <a:gd name="T47" fmla="*/ 1255 h 1598"/>
                <a:gd name="T48" fmla="*/ 351 w 1665"/>
                <a:gd name="T49" fmla="*/ 1112 h 1598"/>
                <a:gd name="T50" fmla="*/ 209 w 1665"/>
                <a:gd name="T51" fmla="*/ 1112 h 1598"/>
                <a:gd name="T52" fmla="*/ 209 w 1665"/>
                <a:gd name="T53" fmla="*/ 970 h 1598"/>
                <a:gd name="T54" fmla="*/ 351 w 1665"/>
                <a:gd name="T55" fmla="*/ 970 h 1598"/>
                <a:gd name="T56" fmla="*/ 351 w 1665"/>
                <a:gd name="T57" fmla="*/ 836 h 1598"/>
                <a:gd name="T58" fmla="*/ 485 w 1665"/>
                <a:gd name="T59" fmla="*/ 836 h 1598"/>
                <a:gd name="T60" fmla="*/ 485 w 1665"/>
                <a:gd name="T61" fmla="*/ 970 h 1598"/>
                <a:gd name="T62" fmla="*/ 627 w 1665"/>
                <a:gd name="T63" fmla="*/ 970 h 1598"/>
                <a:gd name="T64" fmla="*/ 627 w 1665"/>
                <a:gd name="T65" fmla="*/ 1112 h 1598"/>
                <a:gd name="T66" fmla="*/ 1020 w 1665"/>
                <a:gd name="T67" fmla="*/ 1045 h 1598"/>
                <a:gd name="T68" fmla="*/ 1112 w 1665"/>
                <a:gd name="T69" fmla="*/ 954 h 1598"/>
                <a:gd name="T70" fmla="*/ 1204 w 1665"/>
                <a:gd name="T71" fmla="*/ 1045 h 1598"/>
                <a:gd name="T72" fmla="*/ 1112 w 1665"/>
                <a:gd name="T73" fmla="*/ 1129 h 1598"/>
                <a:gd name="T74" fmla="*/ 1020 w 1665"/>
                <a:gd name="T75" fmla="*/ 1045 h 1598"/>
                <a:gd name="T76" fmla="*/ 1246 w 1665"/>
                <a:gd name="T77" fmla="*/ 1271 h 1598"/>
                <a:gd name="T78" fmla="*/ 1162 w 1665"/>
                <a:gd name="T79" fmla="*/ 1179 h 1598"/>
                <a:gd name="T80" fmla="*/ 1246 w 1665"/>
                <a:gd name="T81" fmla="*/ 1087 h 1598"/>
                <a:gd name="T82" fmla="*/ 1338 w 1665"/>
                <a:gd name="T83" fmla="*/ 1179 h 1598"/>
                <a:gd name="T84" fmla="*/ 1246 w 1665"/>
                <a:gd name="T85" fmla="*/ 1271 h 1598"/>
                <a:gd name="T86" fmla="*/ 1480 w 1665"/>
                <a:gd name="T87" fmla="*/ 1045 h 1598"/>
                <a:gd name="T88" fmla="*/ 1388 w 1665"/>
                <a:gd name="T89" fmla="*/ 1129 h 1598"/>
                <a:gd name="T90" fmla="*/ 1296 w 1665"/>
                <a:gd name="T91" fmla="*/ 1045 h 1598"/>
                <a:gd name="T92" fmla="*/ 1388 w 1665"/>
                <a:gd name="T93" fmla="*/ 954 h 1598"/>
                <a:gd name="T94" fmla="*/ 1480 w 1665"/>
                <a:gd name="T95" fmla="*/ 1045 h 1598"/>
                <a:gd name="T96" fmla="*/ 1480 w 1665"/>
                <a:gd name="T97" fmla="*/ 1045 h 1598"/>
                <a:gd name="T98" fmla="*/ 1480 w 1665"/>
                <a:gd name="T99" fmla="*/ 1045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65" h="1598">
                  <a:moveTo>
                    <a:pt x="1229" y="561"/>
                  </a:moveTo>
                  <a:cubicBezTo>
                    <a:pt x="1079" y="561"/>
                    <a:pt x="1028" y="653"/>
                    <a:pt x="911" y="686"/>
                  </a:cubicBezTo>
                  <a:cubicBezTo>
                    <a:pt x="928" y="552"/>
                    <a:pt x="1012" y="419"/>
                    <a:pt x="1246" y="419"/>
                  </a:cubicBezTo>
                  <a:cubicBezTo>
                    <a:pt x="1580" y="419"/>
                    <a:pt x="1664" y="193"/>
                    <a:pt x="1664" y="76"/>
                  </a:cubicBezTo>
                  <a:cubicBezTo>
                    <a:pt x="1664" y="34"/>
                    <a:pt x="1630" y="0"/>
                    <a:pt x="1597" y="0"/>
                  </a:cubicBezTo>
                  <a:cubicBezTo>
                    <a:pt x="1555" y="0"/>
                    <a:pt x="1530" y="34"/>
                    <a:pt x="1530" y="76"/>
                  </a:cubicBezTo>
                  <a:cubicBezTo>
                    <a:pt x="1530" y="84"/>
                    <a:pt x="1522" y="276"/>
                    <a:pt x="1246" y="276"/>
                  </a:cubicBezTo>
                  <a:cubicBezTo>
                    <a:pt x="870" y="276"/>
                    <a:pt x="786" y="535"/>
                    <a:pt x="769" y="686"/>
                  </a:cubicBezTo>
                  <a:cubicBezTo>
                    <a:pt x="644" y="661"/>
                    <a:pt x="594" y="561"/>
                    <a:pt x="435" y="561"/>
                  </a:cubicBezTo>
                  <a:cubicBezTo>
                    <a:pt x="268" y="561"/>
                    <a:pt x="0" y="887"/>
                    <a:pt x="0" y="1288"/>
                  </a:cubicBezTo>
                  <a:cubicBezTo>
                    <a:pt x="0" y="1489"/>
                    <a:pt x="100" y="1597"/>
                    <a:pt x="201" y="1597"/>
                  </a:cubicBezTo>
                  <a:cubicBezTo>
                    <a:pt x="418" y="1597"/>
                    <a:pt x="460" y="1255"/>
                    <a:pt x="836" y="1255"/>
                  </a:cubicBezTo>
                  <a:cubicBezTo>
                    <a:pt x="1204" y="1255"/>
                    <a:pt x="1246" y="1597"/>
                    <a:pt x="1463" y="1597"/>
                  </a:cubicBezTo>
                  <a:cubicBezTo>
                    <a:pt x="1564" y="1597"/>
                    <a:pt x="1664" y="1497"/>
                    <a:pt x="1664" y="1288"/>
                  </a:cubicBezTo>
                  <a:cubicBezTo>
                    <a:pt x="1664" y="887"/>
                    <a:pt x="1405" y="561"/>
                    <a:pt x="1229" y="561"/>
                  </a:cubicBezTo>
                  <a:close/>
                  <a:moveTo>
                    <a:pt x="1246" y="811"/>
                  </a:moveTo>
                  <a:cubicBezTo>
                    <a:pt x="1296" y="811"/>
                    <a:pt x="1338" y="853"/>
                    <a:pt x="1338" y="903"/>
                  </a:cubicBezTo>
                  <a:cubicBezTo>
                    <a:pt x="1338" y="954"/>
                    <a:pt x="1296" y="995"/>
                    <a:pt x="1246" y="995"/>
                  </a:cubicBezTo>
                  <a:cubicBezTo>
                    <a:pt x="1204" y="995"/>
                    <a:pt x="1162" y="954"/>
                    <a:pt x="1162" y="903"/>
                  </a:cubicBezTo>
                  <a:cubicBezTo>
                    <a:pt x="1162" y="853"/>
                    <a:pt x="1204" y="811"/>
                    <a:pt x="1246" y="811"/>
                  </a:cubicBezTo>
                  <a:close/>
                  <a:moveTo>
                    <a:pt x="627" y="1112"/>
                  </a:moveTo>
                  <a:cubicBezTo>
                    <a:pt x="485" y="1112"/>
                    <a:pt x="485" y="1112"/>
                    <a:pt x="485" y="1112"/>
                  </a:cubicBezTo>
                  <a:cubicBezTo>
                    <a:pt x="485" y="1255"/>
                    <a:pt x="485" y="1255"/>
                    <a:pt x="485" y="1255"/>
                  </a:cubicBezTo>
                  <a:cubicBezTo>
                    <a:pt x="351" y="1255"/>
                    <a:pt x="351" y="1255"/>
                    <a:pt x="351" y="1255"/>
                  </a:cubicBezTo>
                  <a:cubicBezTo>
                    <a:pt x="351" y="1112"/>
                    <a:pt x="351" y="1112"/>
                    <a:pt x="351" y="1112"/>
                  </a:cubicBezTo>
                  <a:cubicBezTo>
                    <a:pt x="209" y="1112"/>
                    <a:pt x="209" y="1112"/>
                    <a:pt x="209" y="1112"/>
                  </a:cubicBezTo>
                  <a:cubicBezTo>
                    <a:pt x="209" y="970"/>
                    <a:pt x="209" y="970"/>
                    <a:pt x="209" y="970"/>
                  </a:cubicBezTo>
                  <a:cubicBezTo>
                    <a:pt x="351" y="970"/>
                    <a:pt x="351" y="970"/>
                    <a:pt x="351" y="970"/>
                  </a:cubicBezTo>
                  <a:cubicBezTo>
                    <a:pt x="351" y="836"/>
                    <a:pt x="351" y="836"/>
                    <a:pt x="351" y="836"/>
                  </a:cubicBezTo>
                  <a:cubicBezTo>
                    <a:pt x="485" y="836"/>
                    <a:pt x="485" y="836"/>
                    <a:pt x="485" y="836"/>
                  </a:cubicBezTo>
                  <a:cubicBezTo>
                    <a:pt x="485" y="970"/>
                    <a:pt x="485" y="970"/>
                    <a:pt x="485" y="970"/>
                  </a:cubicBezTo>
                  <a:cubicBezTo>
                    <a:pt x="627" y="970"/>
                    <a:pt x="627" y="970"/>
                    <a:pt x="627" y="970"/>
                  </a:cubicBezTo>
                  <a:lnTo>
                    <a:pt x="627" y="1112"/>
                  </a:lnTo>
                  <a:close/>
                  <a:moveTo>
                    <a:pt x="1020" y="1045"/>
                  </a:moveTo>
                  <a:cubicBezTo>
                    <a:pt x="1020" y="995"/>
                    <a:pt x="1062" y="954"/>
                    <a:pt x="1112" y="954"/>
                  </a:cubicBezTo>
                  <a:cubicBezTo>
                    <a:pt x="1162" y="954"/>
                    <a:pt x="1204" y="995"/>
                    <a:pt x="1204" y="1045"/>
                  </a:cubicBezTo>
                  <a:cubicBezTo>
                    <a:pt x="1204" y="1087"/>
                    <a:pt x="1162" y="1129"/>
                    <a:pt x="1112" y="1129"/>
                  </a:cubicBezTo>
                  <a:cubicBezTo>
                    <a:pt x="1062" y="1129"/>
                    <a:pt x="1020" y="1087"/>
                    <a:pt x="1020" y="1045"/>
                  </a:cubicBezTo>
                  <a:close/>
                  <a:moveTo>
                    <a:pt x="1246" y="1271"/>
                  </a:moveTo>
                  <a:cubicBezTo>
                    <a:pt x="1204" y="1271"/>
                    <a:pt x="1162" y="1229"/>
                    <a:pt x="1162" y="1179"/>
                  </a:cubicBezTo>
                  <a:cubicBezTo>
                    <a:pt x="1162" y="1129"/>
                    <a:pt x="1204" y="1087"/>
                    <a:pt x="1246" y="1087"/>
                  </a:cubicBezTo>
                  <a:cubicBezTo>
                    <a:pt x="1296" y="1087"/>
                    <a:pt x="1338" y="1129"/>
                    <a:pt x="1338" y="1179"/>
                  </a:cubicBezTo>
                  <a:cubicBezTo>
                    <a:pt x="1338" y="1229"/>
                    <a:pt x="1296" y="1271"/>
                    <a:pt x="1246" y="1271"/>
                  </a:cubicBezTo>
                  <a:close/>
                  <a:moveTo>
                    <a:pt x="1480" y="1045"/>
                  </a:moveTo>
                  <a:cubicBezTo>
                    <a:pt x="1480" y="1087"/>
                    <a:pt x="1438" y="1129"/>
                    <a:pt x="1388" y="1129"/>
                  </a:cubicBezTo>
                  <a:cubicBezTo>
                    <a:pt x="1338" y="1129"/>
                    <a:pt x="1296" y="1087"/>
                    <a:pt x="1296" y="1045"/>
                  </a:cubicBezTo>
                  <a:cubicBezTo>
                    <a:pt x="1296" y="995"/>
                    <a:pt x="1338" y="954"/>
                    <a:pt x="1388" y="954"/>
                  </a:cubicBezTo>
                  <a:cubicBezTo>
                    <a:pt x="1438" y="954"/>
                    <a:pt x="1480" y="995"/>
                    <a:pt x="1480" y="1045"/>
                  </a:cubicBezTo>
                  <a:close/>
                  <a:moveTo>
                    <a:pt x="1480" y="1045"/>
                  </a:moveTo>
                  <a:lnTo>
                    <a:pt x="1480" y="10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</a:endParaRPr>
            </a:p>
          </p:txBody>
        </p:sp>
      </p:grpSp>
      <p:pic>
        <p:nvPicPr>
          <p:cNvPr id="48" name="图片 47">
            <a:extLst>
              <a:ext uri="{FF2B5EF4-FFF2-40B4-BE49-F238E27FC236}">
                <a16:creationId xmlns:a16="http://schemas.microsoft.com/office/drawing/2014/main" id="{D198E40A-4065-4C15-B111-3512A5E5D5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357"/>
          <a:stretch/>
        </p:blipFill>
        <p:spPr>
          <a:xfrm>
            <a:off x="735171" y="1302517"/>
            <a:ext cx="2514550" cy="3171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788566">
            <a:off x="-693343" y="38788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1962119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4058" y="354625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</p:spTree>
    <p:extLst>
      <p:ext uri="{BB962C8B-B14F-4D97-AF65-F5344CB8AC3E}">
        <p14:creationId xmlns:p14="http://schemas.microsoft.com/office/powerpoint/2010/main" val="334413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47590" y="359976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348FA33-65A1-4288-B359-32794B3DE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745" y="529253"/>
            <a:ext cx="4104342" cy="42716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788566">
            <a:off x="-693343" y="92783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2016114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4058" y="360024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</a:p>
        </p:txBody>
      </p:sp>
    </p:spTree>
    <p:extLst>
      <p:ext uri="{BB962C8B-B14F-4D97-AF65-F5344CB8AC3E}">
        <p14:creationId xmlns:p14="http://schemas.microsoft.com/office/powerpoint/2010/main" val="331947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Pages>0</Pages>
  <Words>285</Words>
  <Characters>0</Characters>
  <Application>Microsoft Office PowerPoint</Application>
  <DocSecurity>0</DocSecurity>
  <PresentationFormat>自定义</PresentationFormat>
  <Lines>0</Lines>
  <Paragraphs>82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Gill Sans</vt:lpstr>
      <vt:lpstr>宋体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期末答辩</dc:title>
  <dc:creator/>
  <cp:keywords>.NET</cp:keywords>
  <dc:description>www.1ppt.com</dc:description>
  <cp:lastModifiedBy/>
  <cp:revision>1</cp:revision>
  <dcterms:created xsi:type="dcterms:W3CDTF">2017-05-18T11:30:35Z</dcterms:created>
  <dcterms:modified xsi:type="dcterms:W3CDTF">2020-06-27T09:01:53Z</dcterms:modified>
</cp:coreProperties>
</file>