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4" r:id="rId4"/>
    <p:sldId id="263" r:id="rId5"/>
    <p:sldId id="257" r:id="rId6"/>
    <p:sldId id="261" r:id="rId7"/>
    <p:sldId id="258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4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57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98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4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16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07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06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1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25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19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19FE-21D6-4AF9-AB20-EA1827631ED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9BC8-2E78-4E58-A88A-B017F690E3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7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563" y="573853"/>
            <a:ext cx="10515600" cy="53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563" y="752832"/>
            <a:ext cx="10515600" cy="49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9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563" y="790767"/>
            <a:ext cx="10515600" cy="48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5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563" y="786805"/>
            <a:ext cx="10515600" cy="49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17" y="159384"/>
            <a:ext cx="11838712" cy="62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197"/>
            <a:ext cx="10515600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1423"/>
            <a:ext cx="10515600" cy="57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Fernanda Lopez Garcia/CE Marketing /SEM-S/Professional/Samsung Electronics</dc:creator>
  <cp:lastModifiedBy>Maria Fernanda Lopez Garcia/CE Marketing /SEM-S/Professional/Samsung Electronics</cp:lastModifiedBy>
  <cp:revision>2</cp:revision>
  <dcterms:created xsi:type="dcterms:W3CDTF">2019-12-23T19:09:48Z</dcterms:created>
  <dcterms:modified xsi:type="dcterms:W3CDTF">2019-12-23T19:14:20Z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\\105.102.74.21\Ce_Marketing\2020\B2B\Uso de Logo.pptx</vt:lpwstr>
  </property>
</Properties>
</file>