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65" r:id="rId6"/>
    <p:sldId id="276" r:id="rId7"/>
    <p:sldId id="277" r:id="rId8"/>
    <p:sldId id="268" r:id="rId9"/>
    <p:sldId id="269" r:id="rId10"/>
    <p:sldId id="271" r:id="rId11"/>
    <p:sldId id="270" r:id="rId12"/>
    <p:sldId id="278" r:id="rId13"/>
    <p:sldId id="273" r:id="rId14"/>
    <p:sldId id="274"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4201637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75405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0275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771551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0217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263728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2753596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348614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391869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B5FF0-327F-4DC9-A3B7-84AE9C371CA0}" type="datetimeFigureOut">
              <a:rPr lang="en-IN" smtClean="0"/>
              <a:t>25-05-2020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94180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6B5FF0-327F-4DC9-A3B7-84AE9C371CA0}"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273995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6B5FF0-327F-4DC9-A3B7-84AE9C371CA0}" type="datetimeFigureOut">
              <a:rPr lang="en-IN" smtClean="0"/>
              <a:t>25-05-2020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2954946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6B5FF0-327F-4DC9-A3B7-84AE9C371CA0}" type="datetimeFigureOut">
              <a:rPr lang="en-IN" smtClean="0"/>
              <a:t>25-05-2020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13113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B5FF0-327F-4DC9-A3B7-84AE9C371CA0}" type="datetimeFigureOut">
              <a:rPr lang="en-IN" smtClean="0"/>
              <a:t>25-05-2020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146281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B5FF0-327F-4DC9-A3B7-84AE9C371CA0}"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814971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6B5FF0-327F-4DC9-A3B7-84AE9C371CA0}" type="datetimeFigureOut">
              <a:rPr lang="en-IN" smtClean="0"/>
              <a:t>25-05-2020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882BC8-1B3B-44A8-B491-E0491D3AD82D}" type="slidenum">
              <a:rPr lang="en-IN" smtClean="0"/>
              <a:t>‹#›</a:t>
            </a:fld>
            <a:endParaRPr lang="en-IN"/>
          </a:p>
        </p:txBody>
      </p:sp>
    </p:spTree>
    <p:extLst>
      <p:ext uri="{BB962C8B-B14F-4D97-AF65-F5344CB8AC3E}">
        <p14:creationId xmlns:p14="http://schemas.microsoft.com/office/powerpoint/2010/main" val="315576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6B5FF0-327F-4DC9-A3B7-84AE9C371CA0}" type="datetimeFigureOut">
              <a:rPr lang="en-IN" smtClean="0"/>
              <a:t>25-05-2020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882BC8-1B3B-44A8-B491-E0491D3AD82D}" type="slidenum">
              <a:rPr lang="en-IN" smtClean="0"/>
              <a:t>‹#›</a:t>
            </a:fld>
            <a:endParaRPr lang="en-IN"/>
          </a:p>
        </p:txBody>
      </p:sp>
    </p:spTree>
    <p:extLst>
      <p:ext uri="{BB962C8B-B14F-4D97-AF65-F5344CB8AC3E}">
        <p14:creationId xmlns:p14="http://schemas.microsoft.com/office/powerpoint/2010/main" val="1713937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912" y="948499"/>
            <a:ext cx="7766936" cy="1646302"/>
          </a:xfrm>
        </p:spPr>
        <p:txBody>
          <a:bodyPr/>
          <a:lstStyle/>
          <a:p>
            <a:r>
              <a:rPr lang="en-IN" dirty="0" smtClean="0">
                <a:latin typeface="Times New Roman" panose="02020603050405020304" pitchFamily="18" charset="0"/>
                <a:cs typeface="Times New Roman" panose="02020603050405020304" pitchFamily="18" charset="0"/>
              </a:rPr>
              <a:t>Data Analytics using R</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050833"/>
            <a:ext cx="7766936" cy="1677107"/>
          </a:xfrm>
        </p:spPr>
        <p:txBody>
          <a:bodyPr>
            <a:normAutofit fontScale="85000" lnSpcReduction="10000"/>
          </a:bodyPr>
          <a:lstStyle/>
          <a:p>
            <a:pPr algn="l"/>
            <a:r>
              <a:rPr lang="en-IN" dirty="0" smtClean="0">
                <a:solidFill>
                  <a:schemeClr val="tx1"/>
                </a:solidFill>
              </a:rPr>
              <a:t>Presented by: 										Project Guide:</a:t>
            </a:r>
          </a:p>
          <a:p>
            <a:pPr algn="l"/>
            <a:r>
              <a:rPr lang="en-IN" dirty="0" smtClean="0">
                <a:solidFill>
                  <a:schemeClr val="tx1"/>
                </a:solidFill>
              </a:rPr>
              <a:t>Albert </a:t>
            </a:r>
            <a:r>
              <a:rPr lang="en-IN" dirty="0">
                <a:solidFill>
                  <a:schemeClr val="tx1"/>
                </a:solidFill>
              </a:rPr>
              <a:t>T</a:t>
            </a:r>
            <a:r>
              <a:rPr lang="en-IN" dirty="0" smtClean="0">
                <a:solidFill>
                  <a:schemeClr val="tx1"/>
                </a:solidFill>
              </a:rPr>
              <a:t>ungoe (CS17MCAGN005)							Mr. Pranav Kumar	,</a:t>
            </a:r>
          </a:p>
          <a:p>
            <a:pPr algn="l"/>
            <a:r>
              <a:rPr lang="en-IN" dirty="0" smtClean="0">
                <a:solidFill>
                  <a:schemeClr val="tx1"/>
                </a:solidFill>
              </a:rPr>
              <a:t>Chandan Sharma (CS17MCAGN001)			          </a:t>
            </a:r>
            <a:r>
              <a:rPr lang="en-IN" dirty="0">
                <a:solidFill>
                  <a:schemeClr val="tx1"/>
                </a:solidFill>
              </a:rPr>
              <a:t> </a:t>
            </a:r>
            <a:r>
              <a:rPr lang="en-IN" dirty="0" smtClean="0">
                <a:solidFill>
                  <a:schemeClr val="tx1"/>
                </a:solidFill>
              </a:rPr>
              <a:t>       	(Assistant Professor)</a:t>
            </a:r>
          </a:p>
          <a:p>
            <a:pPr algn="l"/>
            <a:r>
              <a:rPr lang="en-IN" dirty="0">
                <a:solidFill>
                  <a:schemeClr val="tx1"/>
                </a:solidFill>
              </a:rPr>
              <a:t>	</a:t>
            </a:r>
            <a:r>
              <a:rPr lang="en-IN" dirty="0" smtClean="0">
                <a:solidFill>
                  <a:schemeClr val="tx1"/>
                </a:solidFill>
              </a:rPr>
              <a:t>									</a:t>
            </a:r>
            <a:endParaRPr lang="en-IN" sz="2000" dirty="0">
              <a:solidFill>
                <a:schemeClr val="tx1"/>
              </a:solidFill>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876570" y="120770"/>
            <a:ext cx="1849378" cy="1414732"/>
          </a:xfrm>
          <a:prstGeom prst="rect">
            <a:avLst/>
          </a:prstGeom>
        </p:spPr>
      </p:pic>
    </p:spTree>
    <p:extLst>
      <p:ext uri="{BB962C8B-B14F-4D97-AF65-F5344CB8AC3E}">
        <p14:creationId xmlns:p14="http://schemas.microsoft.com/office/powerpoint/2010/main" val="2375992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5" y="217715"/>
            <a:ext cx="8596668" cy="1320800"/>
          </a:xfrm>
        </p:spPr>
        <p:txBody>
          <a:bodyPr>
            <a:normAutofit/>
          </a:bodyPr>
          <a:lstStyle/>
          <a:p>
            <a:r>
              <a:rPr lang="en-IN" sz="3200" dirty="0" smtClean="0"/>
              <a:t>Most active day of the week</a:t>
            </a:r>
            <a:endParaRPr lang="en-IN" sz="3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53304" y="1121229"/>
            <a:ext cx="8343095" cy="5301343"/>
          </a:xfrm>
          <a:prstGeom prst="rect">
            <a:avLst/>
          </a:prstGeom>
          <a:noFill/>
          <a:ln>
            <a:noFill/>
          </a:ln>
        </p:spPr>
      </p:pic>
    </p:spTree>
    <p:extLst>
      <p:ext uri="{BB962C8B-B14F-4D97-AF65-F5344CB8AC3E}">
        <p14:creationId xmlns:p14="http://schemas.microsoft.com/office/powerpoint/2010/main" val="1492379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0649" y="391886"/>
            <a:ext cx="8845752" cy="6153876"/>
          </a:xfrm>
          <a:prstGeom prst="rect">
            <a:avLst/>
          </a:prstGeom>
          <a:noFill/>
          <a:ln>
            <a:noFill/>
          </a:ln>
        </p:spPr>
      </p:pic>
    </p:spTree>
    <p:extLst>
      <p:ext uri="{BB962C8B-B14F-4D97-AF65-F5344CB8AC3E}">
        <p14:creationId xmlns:p14="http://schemas.microsoft.com/office/powerpoint/2010/main" val="3897301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Frequency of using WhatsApp Group by males and females</a:t>
            </a:r>
            <a:endParaRPr lang="en-IN" sz="3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84294" y="1759790"/>
            <a:ext cx="6588438" cy="5029200"/>
          </a:xfrm>
          <a:prstGeom prst="rect">
            <a:avLst/>
          </a:prstGeom>
          <a:noFill/>
          <a:ln>
            <a:noFill/>
          </a:ln>
        </p:spPr>
      </p:pic>
    </p:spTree>
    <p:extLst>
      <p:ext uri="{BB962C8B-B14F-4D97-AF65-F5344CB8AC3E}">
        <p14:creationId xmlns:p14="http://schemas.microsoft.com/office/powerpoint/2010/main" val="420326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15694" y="495254"/>
            <a:ext cx="7810591" cy="5448346"/>
          </a:xfrm>
          <a:prstGeom prst="rect">
            <a:avLst/>
          </a:prstGeom>
          <a:noFill/>
          <a:ln>
            <a:noFill/>
          </a:ln>
        </p:spPr>
      </p:pic>
    </p:spTree>
    <p:extLst>
      <p:ext uri="{BB962C8B-B14F-4D97-AF65-F5344CB8AC3E}">
        <p14:creationId xmlns:p14="http://schemas.microsoft.com/office/powerpoint/2010/main" val="348584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Discussion</a:t>
            </a:r>
            <a:endParaRPr lang="en-IN" dirty="0"/>
          </a:p>
        </p:txBody>
      </p:sp>
      <p:sp>
        <p:nvSpPr>
          <p:cNvPr id="3" name="Content Placeholder 2"/>
          <p:cNvSpPr>
            <a:spLocks noGrp="1"/>
          </p:cNvSpPr>
          <p:nvPr>
            <p:ph idx="1"/>
          </p:nvPr>
        </p:nvSpPr>
        <p:spPr/>
        <p:txBody>
          <a:bodyPr/>
          <a:lstStyle/>
          <a:p>
            <a:pPr lvl="0" algn="just"/>
            <a:r>
              <a:rPr lang="en-US" dirty="0"/>
              <a:t>Dataset consisted of equal number of male and female respondents. </a:t>
            </a:r>
            <a:endParaRPr lang="en-IN" dirty="0"/>
          </a:p>
          <a:p>
            <a:pPr lvl="0" algn="just"/>
            <a:r>
              <a:rPr lang="en-US" dirty="0"/>
              <a:t> Majority of the respondents were in the age group of 20 to 30 years representing a young sample. </a:t>
            </a:r>
            <a:endParaRPr lang="en-IN" dirty="0"/>
          </a:p>
          <a:p>
            <a:pPr lvl="0" algn="just"/>
            <a:r>
              <a:rPr lang="en-US" dirty="0"/>
              <a:t>Least respondents were in the age group of 50 to 60 years representing a senior sample. </a:t>
            </a:r>
            <a:endParaRPr lang="en-IN" dirty="0"/>
          </a:p>
          <a:p>
            <a:pPr lvl="0" algn="just"/>
            <a:r>
              <a:rPr lang="en-US" dirty="0"/>
              <a:t>The most active day of the week is Monday. </a:t>
            </a:r>
            <a:endParaRPr lang="en-IN" dirty="0"/>
          </a:p>
          <a:p>
            <a:pPr lvl="0" algn="just"/>
            <a:r>
              <a:rPr lang="en-US" dirty="0"/>
              <a:t> Females been more addicted to WhatsApp group than Males. </a:t>
            </a:r>
            <a:endParaRPr lang="en-IN" dirty="0"/>
          </a:p>
          <a:p>
            <a:pPr lvl="0" algn="just"/>
            <a:r>
              <a:rPr lang="en-US" dirty="0"/>
              <a:t>Users mostly were in the favor to share Smiley and text as compared to other multimedia items. </a:t>
            </a:r>
            <a:endParaRPr lang="en-IN" dirty="0"/>
          </a:p>
          <a:p>
            <a:pPr algn="just"/>
            <a:r>
              <a:rPr lang="en-US" dirty="0"/>
              <a:t>According to the Timestamp majority of messages were send after noon (PM).</a:t>
            </a:r>
            <a:endParaRPr lang="en-IN" dirty="0"/>
          </a:p>
        </p:txBody>
      </p:sp>
    </p:spTree>
    <p:extLst>
      <p:ext uri="{BB962C8B-B14F-4D97-AF65-F5344CB8AC3E}">
        <p14:creationId xmlns:p14="http://schemas.microsoft.com/office/powerpoint/2010/main" val="126261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77" y="839789"/>
            <a:ext cx="8596668" cy="1320800"/>
          </a:xfrm>
        </p:spPr>
        <p:txBody>
          <a:bodyPr/>
          <a:lstStyle/>
          <a:p>
            <a:r>
              <a:rPr lang="en-IN" dirty="0" smtClean="0"/>
              <a:t>Conclusion </a:t>
            </a:r>
            <a:endParaRPr lang="en-IN" dirty="0"/>
          </a:p>
        </p:txBody>
      </p:sp>
      <p:sp>
        <p:nvSpPr>
          <p:cNvPr id="3" name="Content Placeholder 2"/>
          <p:cNvSpPr>
            <a:spLocks noGrp="1"/>
          </p:cNvSpPr>
          <p:nvPr>
            <p:ph idx="1"/>
          </p:nvPr>
        </p:nvSpPr>
        <p:spPr/>
        <p:txBody>
          <a:bodyPr/>
          <a:lstStyle/>
          <a:p>
            <a:pPr marL="0" indent="0" algn="just">
              <a:buNone/>
            </a:pPr>
            <a:r>
              <a:rPr lang="en-US" dirty="0" smtClean="0"/>
              <a:t>The </a:t>
            </a:r>
            <a:r>
              <a:rPr lang="en-US" dirty="0"/>
              <a:t>performed analysis and visualization </a:t>
            </a:r>
            <a:r>
              <a:rPr lang="en-US" dirty="0" smtClean="0"/>
              <a:t>finds that </a:t>
            </a:r>
            <a:r>
              <a:rPr lang="en-US" dirty="0"/>
              <a:t>total number of active users in WhatsApp group chat are 22 consisting of equal number of males and females. Majority of the female users tend to be more addicted to WhatsApp group chat as compared to male users, due to various features provided by WhatsApp such as multimedia, Smiley and Text. The most addicted respondents were in the age group of 20 to 30 years representing a young sample. So as to conclude WhatsApp is one of the best communication platform whose pros and cons are decided by the user itself .</a:t>
            </a:r>
            <a:endParaRPr lang="en-IN" dirty="0"/>
          </a:p>
        </p:txBody>
      </p:sp>
    </p:spTree>
    <p:extLst>
      <p:ext uri="{BB962C8B-B14F-4D97-AF65-F5344CB8AC3E}">
        <p14:creationId xmlns:p14="http://schemas.microsoft.com/office/powerpoint/2010/main" val="400919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0972" y="2610928"/>
            <a:ext cx="8596668" cy="1320800"/>
          </a:xfrm>
        </p:spPr>
        <p:txBody>
          <a:bodyPr>
            <a:normAutofit/>
          </a:bodyPr>
          <a:lstStyle/>
          <a:p>
            <a:r>
              <a:rPr lang="en-IN" sz="6000" dirty="0" smtClean="0"/>
              <a:t>THANK YOU!</a:t>
            </a:r>
            <a:endParaRPr lang="en-IN" sz="6000" dirty="0"/>
          </a:p>
        </p:txBody>
      </p:sp>
    </p:spTree>
    <p:extLst>
      <p:ext uri="{BB962C8B-B14F-4D97-AF65-F5344CB8AC3E}">
        <p14:creationId xmlns:p14="http://schemas.microsoft.com/office/powerpoint/2010/main" val="2811612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a:xfrm>
            <a:off x="677334" y="1664899"/>
            <a:ext cx="8596668" cy="4376464"/>
          </a:xfrm>
        </p:spPr>
        <p:txBody>
          <a:bodyPr>
            <a:normAutofit/>
          </a:bodyPr>
          <a:lstStyle/>
          <a:p>
            <a:pPr algn="just"/>
            <a:r>
              <a:rPr lang="en-IN" dirty="0"/>
              <a:t>Analytics companies has developed the ability to support their decisions through analytic reasoning using a variety of statistical and mathematical </a:t>
            </a:r>
            <a:r>
              <a:rPr lang="en-IN" dirty="0" smtClean="0"/>
              <a:t>techniques. A </a:t>
            </a:r>
            <a:r>
              <a:rPr lang="en-IN" dirty="0"/>
              <a:t>significant proportion of high performance companies have high analytical skills among their employees. On the other hand, a recent study has also revealed </a:t>
            </a:r>
            <a:r>
              <a:rPr lang="en-IN" dirty="0" smtClean="0"/>
              <a:t>that </a:t>
            </a:r>
            <a:r>
              <a:rPr lang="en-IN" dirty="0"/>
              <a:t>more than 59% of the organizations do not have information required for decision making. Learning “Data analytics using R programming” not only adds to existing analytics knowledge and methodology, but also equips with exposure into latest analytics techniques including forecasting, social media analytics, text mining, etc. It gives an opportunity to work on real time data from social networking sites like twitter, Facebook, Instagram, etc. Here R programming language and environment is used in Statistical computing, data analytics and scientific research.</a:t>
            </a:r>
          </a:p>
        </p:txBody>
      </p:sp>
    </p:spTree>
    <p:extLst>
      <p:ext uri="{BB962C8B-B14F-4D97-AF65-F5344CB8AC3E}">
        <p14:creationId xmlns:p14="http://schemas.microsoft.com/office/powerpoint/2010/main" val="57658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Big Data?</a:t>
            </a:r>
            <a:endParaRPr lang="en-IN" dirty="0"/>
          </a:p>
        </p:txBody>
      </p:sp>
      <p:sp>
        <p:nvSpPr>
          <p:cNvPr id="3" name="Content Placeholder 2"/>
          <p:cNvSpPr>
            <a:spLocks noGrp="1"/>
          </p:cNvSpPr>
          <p:nvPr>
            <p:ph idx="1"/>
          </p:nvPr>
        </p:nvSpPr>
        <p:spPr/>
        <p:txBody>
          <a:bodyPr/>
          <a:lstStyle/>
          <a:p>
            <a:pPr algn="just"/>
            <a:r>
              <a:rPr lang="en-IN" dirty="0" smtClean="0"/>
              <a:t>Refers to huge volume of data.</a:t>
            </a:r>
          </a:p>
          <a:p>
            <a:pPr algn="just"/>
            <a:r>
              <a:rPr lang="en-IN" dirty="0" smtClean="0"/>
              <a:t>Cannot be stored or processed using the traditional approach.</a:t>
            </a:r>
          </a:p>
          <a:p>
            <a:pPr algn="just"/>
            <a:r>
              <a:rPr lang="en-IN" dirty="0" smtClean="0"/>
              <a:t>Big data does not usually refer to data's over TB/PB, etc.</a:t>
            </a:r>
          </a:p>
          <a:p>
            <a:pPr algn="just"/>
            <a:r>
              <a:rPr lang="en-IN" dirty="0" smtClean="0"/>
              <a:t>It </a:t>
            </a:r>
            <a:r>
              <a:rPr lang="en-IN" dirty="0"/>
              <a:t>has high-volume, velocity and variety information assets that demand cost-effective, innovative forms of information processing for enhanced insight of decision making.</a:t>
            </a:r>
            <a:endParaRPr lang="en-IN" dirty="0" smtClean="0"/>
          </a:p>
          <a:p>
            <a:pPr algn="just"/>
            <a:r>
              <a:rPr lang="en-IN" dirty="0"/>
              <a:t>We process and analyse big data sets to gain valuable information that can benefit business and organisations</a:t>
            </a:r>
          </a:p>
        </p:txBody>
      </p:sp>
    </p:spTree>
    <p:extLst>
      <p:ext uri="{BB962C8B-B14F-4D97-AF65-F5344CB8AC3E}">
        <p14:creationId xmlns:p14="http://schemas.microsoft.com/office/powerpoint/2010/main" val="3746618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3975"/>
            <a:ext cx="8596668" cy="1320800"/>
          </a:xfrm>
        </p:spPr>
        <p:txBody>
          <a:bodyPr/>
          <a:lstStyle/>
          <a:p>
            <a:r>
              <a:rPr lang="en-IN" dirty="0" smtClean="0"/>
              <a:t>What is R?</a:t>
            </a:r>
            <a:endParaRPr lang="en-IN" dirty="0"/>
          </a:p>
        </p:txBody>
      </p:sp>
      <p:sp>
        <p:nvSpPr>
          <p:cNvPr id="3" name="Content Placeholder 2"/>
          <p:cNvSpPr>
            <a:spLocks noGrp="1"/>
          </p:cNvSpPr>
          <p:nvPr>
            <p:ph idx="1"/>
          </p:nvPr>
        </p:nvSpPr>
        <p:spPr>
          <a:xfrm>
            <a:off x="677334" y="2977227"/>
            <a:ext cx="8596668" cy="3880773"/>
          </a:xfrm>
        </p:spPr>
        <p:txBody>
          <a:bodyPr/>
          <a:lstStyle/>
          <a:p>
            <a:pPr algn="just"/>
            <a:r>
              <a:rPr lang="en-IN" dirty="0" smtClean="0"/>
              <a:t>R is an open source platform for statistical analysis and graphics supported by the R foundation for statistical computing.</a:t>
            </a:r>
          </a:p>
          <a:p>
            <a:pPr algn="just"/>
            <a:r>
              <a:rPr lang="en-IN" dirty="0" smtClean="0"/>
              <a:t>R can be used for predictive analysis based on the data's collected in about the last 10 years to predict turn of event of near future.</a:t>
            </a:r>
            <a:endParaRPr lang="en-IN" dirty="0"/>
          </a:p>
        </p:txBody>
      </p:sp>
    </p:spTree>
    <p:extLst>
      <p:ext uri="{BB962C8B-B14F-4D97-AF65-F5344CB8AC3E}">
        <p14:creationId xmlns:p14="http://schemas.microsoft.com/office/powerpoint/2010/main" val="769269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Scope of project</a:t>
            </a:r>
            <a:endParaRPr lang="en-IN" dirty="0"/>
          </a:p>
        </p:txBody>
      </p:sp>
      <p:sp>
        <p:nvSpPr>
          <p:cNvPr id="3" name="Content Placeholder 2"/>
          <p:cNvSpPr>
            <a:spLocks noGrp="1"/>
          </p:cNvSpPr>
          <p:nvPr>
            <p:ph idx="1"/>
          </p:nvPr>
        </p:nvSpPr>
        <p:spPr/>
        <p:txBody>
          <a:bodyPr/>
          <a:lstStyle/>
          <a:p>
            <a:pPr marL="0" indent="0" algn="just">
              <a:buNone/>
            </a:pPr>
            <a:r>
              <a:rPr lang="en-US" dirty="0" smtClean="0"/>
              <a:t>Every </a:t>
            </a:r>
            <a:r>
              <a:rPr lang="en-US" dirty="0"/>
              <a:t>individual is said to be addicted to WhatsApp group or not and this is done using the R statistics software </a:t>
            </a:r>
            <a:r>
              <a:rPr lang="en-US" dirty="0" smtClean="0"/>
              <a:t>programmed. </a:t>
            </a:r>
            <a:r>
              <a:rPr lang="en-US" dirty="0"/>
              <a:t>The conclusion is expected to expose the level of addiction of an individual to WhatsApp Group and Association of Gender and Age with Frequency of </a:t>
            </a:r>
            <a:r>
              <a:rPr lang="en-US" dirty="0" smtClean="0"/>
              <a:t>use.</a:t>
            </a:r>
            <a:endParaRPr lang="en-IN" dirty="0"/>
          </a:p>
        </p:txBody>
      </p:sp>
    </p:spTree>
    <p:extLst>
      <p:ext uri="{BB962C8B-B14F-4D97-AF65-F5344CB8AC3E}">
        <p14:creationId xmlns:p14="http://schemas.microsoft.com/office/powerpoint/2010/main" val="142161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Architecture of Data Collection</a:t>
            </a:r>
            <a:endParaRPr lang="en-IN" dirty="0"/>
          </a:p>
        </p:txBody>
      </p:sp>
      <p:sp>
        <p:nvSpPr>
          <p:cNvPr id="3" name="Content Placeholder 2"/>
          <p:cNvSpPr>
            <a:spLocks noGrp="1"/>
          </p:cNvSpPr>
          <p:nvPr>
            <p:ph idx="1"/>
          </p:nvPr>
        </p:nvSpPr>
        <p:spPr>
          <a:xfrm>
            <a:off x="780851" y="5972203"/>
            <a:ext cx="8596668" cy="1276857"/>
          </a:xfrm>
        </p:spPr>
        <p:txBody>
          <a:bodyPr/>
          <a:lstStyle/>
          <a:p>
            <a:pPr marL="0" indent="0" algn="ctr">
              <a:buNone/>
            </a:pPr>
            <a:r>
              <a:rPr lang="en-US" b="1" dirty="0"/>
              <a:t>Overview of the stages in data Analysis.</a:t>
            </a:r>
            <a:endParaRPr lang="en-IN" b="1"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00802" y="1448951"/>
            <a:ext cx="7382481" cy="4175472"/>
          </a:xfrm>
          <a:prstGeom prst="rect">
            <a:avLst/>
          </a:prstGeom>
          <a:noFill/>
          <a:ln>
            <a:noFill/>
          </a:ln>
        </p:spPr>
      </p:pic>
    </p:spTree>
    <p:extLst>
      <p:ext uri="{BB962C8B-B14F-4D97-AF65-F5344CB8AC3E}">
        <p14:creationId xmlns:p14="http://schemas.microsoft.com/office/powerpoint/2010/main" val="289555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to get the data.</a:t>
            </a:r>
            <a:endParaRPr lang="en-IN" dirty="0"/>
          </a:p>
        </p:txBody>
      </p:sp>
      <p:sp>
        <p:nvSpPr>
          <p:cNvPr id="3" name="Content Placeholder 2"/>
          <p:cNvSpPr>
            <a:spLocks noGrp="1"/>
          </p:cNvSpPr>
          <p:nvPr>
            <p:ph idx="1"/>
          </p:nvPr>
        </p:nvSpPr>
        <p:spPr/>
        <p:txBody>
          <a:bodyPr/>
          <a:lstStyle/>
          <a:p>
            <a:r>
              <a:rPr lang="en-IN" dirty="0" smtClean="0"/>
              <a:t>First we have to open the WhatsApp group chat which we are going to use for analysing.</a:t>
            </a:r>
          </a:p>
          <a:p>
            <a:r>
              <a:rPr lang="en-IN" dirty="0" smtClean="0"/>
              <a:t>Then we have to export the chat via Email in a txt file.</a:t>
            </a:r>
          </a:p>
          <a:p>
            <a:r>
              <a:rPr lang="en-IN" dirty="0" smtClean="0"/>
              <a:t>Then we will clean the file and convert it into a CSV file. </a:t>
            </a:r>
          </a:p>
          <a:p>
            <a:r>
              <a:rPr lang="en-IN" dirty="0" smtClean="0"/>
              <a:t>Lastly we have to clean the data.</a:t>
            </a:r>
            <a:endParaRPr lang="en-IN" dirty="0"/>
          </a:p>
        </p:txBody>
      </p:sp>
    </p:spTree>
    <p:extLst>
      <p:ext uri="{BB962C8B-B14F-4D97-AF65-F5344CB8AC3E}">
        <p14:creationId xmlns:p14="http://schemas.microsoft.com/office/powerpoint/2010/main" val="388238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134" y="825500"/>
            <a:ext cx="8596668" cy="1320800"/>
          </a:xfrm>
        </p:spPr>
        <p:txBody>
          <a:bodyPr>
            <a:normAutofit/>
          </a:bodyPr>
          <a:lstStyle/>
          <a:p>
            <a:r>
              <a:rPr lang="en-US" sz="2800" dirty="0"/>
              <a:t>Most frequently used communication medium.</a:t>
            </a:r>
            <a:endParaRPr lang="en-IN" sz="2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503804"/>
            <a:ext cx="6366827" cy="2055495"/>
          </a:xfrm>
          <a:prstGeom prst="rect">
            <a:avLst/>
          </a:prstGeom>
          <a:noFill/>
          <a:ln>
            <a:noFill/>
          </a:ln>
        </p:spPr>
      </p:pic>
    </p:spTree>
    <p:extLst>
      <p:ext uri="{BB962C8B-B14F-4D97-AF65-F5344CB8AC3E}">
        <p14:creationId xmlns:p14="http://schemas.microsoft.com/office/powerpoint/2010/main" val="952645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91" y="261257"/>
            <a:ext cx="8596668" cy="1320800"/>
          </a:xfrm>
        </p:spPr>
        <p:txBody>
          <a:bodyPr>
            <a:normAutofit/>
          </a:bodyPr>
          <a:lstStyle/>
          <a:p>
            <a:r>
              <a:rPr lang="en-US" sz="2400" dirty="0"/>
              <a:t>Graphical Representation of Frequently used Communication medium by Males and Females</a:t>
            </a:r>
            <a:endParaRPr lang="en-IN" sz="24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70934" y="1300843"/>
            <a:ext cx="9322382" cy="5029200"/>
          </a:xfrm>
          <a:prstGeom prst="rect">
            <a:avLst/>
          </a:prstGeom>
          <a:noFill/>
          <a:ln>
            <a:noFill/>
          </a:ln>
        </p:spPr>
      </p:pic>
    </p:spTree>
    <p:extLst>
      <p:ext uri="{BB962C8B-B14F-4D97-AF65-F5344CB8AC3E}">
        <p14:creationId xmlns:p14="http://schemas.microsoft.com/office/powerpoint/2010/main" val="3276412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266</TotalTime>
  <Words>651</Words>
  <Application>Microsoft Office PowerPoint</Application>
  <PresentationFormat>Widescreen</PresentationFormat>
  <Paragraphs>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Data Analytics using R</vt:lpstr>
      <vt:lpstr>ABSTRACT</vt:lpstr>
      <vt:lpstr>What is Big Data?</vt:lpstr>
      <vt:lpstr>What is R?</vt:lpstr>
      <vt:lpstr>Scope of project</vt:lpstr>
      <vt:lpstr>System Architecture of Data Collection</vt:lpstr>
      <vt:lpstr>How to get the data.</vt:lpstr>
      <vt:lpstr>Most frequently used communication medium.</vt:lpstr>
      <vt:lpstr>Graphical Representation of Frequently used Communication medium by Males and Females</vt:lpstr>
      <vt:lpstr>Most active day of the week</vt:lpstr>
      <vt:lpstr>PowerPoint Presentation</vt:lpstr>
      <vt:lpstr>Frequency of using WhatsApp Group by males and females</vt:lpstr>
      <vt:lpstr>PowerPoint Presentation</vt:lpstr>
      <vt:lpstr>Results and Discussion</vt:lpstr>
      <vt:lpstr>Conclusion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using R</dc:title>
  <dc:creator>Windows User</dc:creator>
  <cp:lastModifiedBy>Windows User</cp:lastModifiedBy>
  <cp:revision>24</cp:revision>
  <dcterms:created xsi:type="dcterms:W3CDTF">2020-01-06T01:26:00Z</dcterms:created>
  <dcterms:modified xsi:type="dcterms:W3CDTF">2020-05-25T14:35:40Z</dcterms:modified>
</cp:coreProperties>
</file>