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0412-5D50-01DA-5963-6D2ABE5DF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3FD90-41B0-B421-7210-A56E640F4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6BA9-3CF1-E4F2-8F53-4FB0FBF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72BC-77E8-4F12-8FA0-490654DDE590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17D4-F7A8-5489-504F-BC4B303F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57A2-3CBB-7B32-0F87-D78ACD84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777B-DC38-4E25-9AED-FF033C976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1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7F49-A63B-0056-D6B8-F2F6318A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639B0-459E-40CF-C447-B56F0542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7DBE5-5911-4869-778E-71A2CB4A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72BC-77E8-4F12-8FA0-490654DDE590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9416-AF7B-DA57-A0BD-FE748403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454C-930B-3FEB-468B-35F8EEA1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777B-DC38-4E25-9AED-FF033C976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6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9BC58-76EB-5AF2-5A42-2E5C53C4F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D18FA-EEA3-2D49-D387-394FD26AA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229D-AC0A-F43A-DCF4-0157DA7A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72BC-77E8-4F12-8FA0-490654DDE590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3753-0038-9E31-AE4A-D041A739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0954B-6A93-FE91-824C-07F58E92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777B-DC38-4E25-9AED-FF033C976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07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6CF6-2D36-987F-46EC-8D9E2649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A7F6A-D822-0E9C-819B-5361083C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05D7-02F4-8E7F-5651-46089472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72BC-77E8-4F12-8FA0-490654DDE590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268D-63B6-6624-3600-5538682F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3628-FB9C-34BD-2370-CF6059D7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777B-DC38-4E25-9AED-FF033C976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8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23BF-FF12-A28F-CC36-14A1EC88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4D36A-316D-5BDC-B699-0A0EAF77A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5AD3B-0B9C-D851-3906-54BDFD9D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72BC-77E8-4F12-8FA0-490654DDE590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E9F9B-CEC3-05CE-BADE-6FE7E4B8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5AE4-7EB6-2FB2-0590-31AA23BA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777B-DC38-4E25-9AED-FF033C976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97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ADE9-BEC8-6811-2980-D0D233A5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F5A0-60D5-3A82-681E-B2912E5D1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A2C68-1651-B769-B749-99F74B670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3560-71B6-9063-224C-36FD4A9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72BC-77E8-4F12-8FA0-490654DDE590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3CDC-D9FD-F50B-8B64-53E9581B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7A705-4B6B-362E-18AC-A15DA8C4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777B-DC38-4E25-9AED-FF033C976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52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C98E-3326-A285-7F72-02EAA2D5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C2DE1-14DA-E21A-3D8A-307D07943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758AD-555E-E05E-EDDC-E52AF001B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34ECE-B357-EF8B-F176-8FF720EFC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DE2E3-0D01-BBBB-FE6C-14852D23E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3F1BE-C537-1DB0-79D3-81A0644E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72BC-77E8-4F12-8FA0-490654DDE590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9B17A-BE44-7AB5-56F6-80C652A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6A258-E35F-7AD5-34E0-93EBF420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777B-DC38-4E25-9AED-FF033C976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2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E193-A6BC-9284-D37E-193B18AB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7C28-CC22-DDFE-900A-F30FFFFB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72BC-77E8-4F12-8FA0-490654DDE590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B0992-926D-70BB-6A9D-996D16A7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B7520-D5BA-FC8B-A515-C3C5E558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777B-DC38-4E25-9AED-FF033C976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84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EE0BB-1091-8A28-64B3-F2A52F57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72BC-77E8-4F12-8FA0-490654DDE590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9A891-1E5A-BCEF-A2A7-2DCD89C5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B2C95-8EE4-16C7-7FDA-C5BA421B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777B-DC38-4E25-9AED-FF033C976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7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7EE5-8E2A-5DFE-C690-32E39BA7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1EC0-8308-7AB5-20D8-9EAE42DF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C6A4A-CF22-B646-BA19-F1CCB8120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C5ABF-F46C-1515-4917-DA824D1B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72BC-77E8-4F12-8FA0-490654DDE590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90998-C4F4-3F12-0FDB-7B3CD05E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FCAF-0A2B-E35E-5102-883BBF2B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777B-DC38-4E25-9AED-FF033C976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37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A9D2-F01F-08E7-41A6-96A51945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EBF9E-C92F-DE74-EDC1-BFBFE084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C5619-F7C1-9D6B-8337-05C564F6A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9E21-0570-F8C1-3724-35E1C72D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72BC-77E8-4F12-8FA0-490654DDE590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A1AAC-E772-E492-1038-37A0D76E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D16F7-7820-0241-AA00-E2AC5A1E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777B-DC38-4E25-9AED-FF033C976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9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9699D-01FF-90AA-182F-26001E8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284E5-D7D2-598B-5E5A-A6CBE41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247C-4E1A-2E5C-5615-55962319B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572BC-77E8-4F12-8FA0-490654DDE590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05D7-7994-21CB-9E41-09CFBFDB4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0375-A777-2147-84D5-F6426FE9D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8777B-DC38-4E25-9AED-FF033C976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5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1571-23DC-3A8C-311E-FC24EDDDE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E087C-798D-D1B6-88BD-D316B1E3B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"Data </a:t>
            </a:r>
            <a:r>
              <a:rPr lang="en-GB" dirty="0" err="1"/>
              <a:t>modeling</a:t>
            </a:r>
            <a:r>
              <a:rPr lang="en-GB" dirty="0"/>
              <a:t> is where art meets science. It requires the precision of a mathematician, the creativity of an artist, and the judgment of an experienced craftsman to transform raw data into valuable insights.“</a:t>
            </a:r>
          </a:p>
          <a:p>
            <a:r>
              <a:rPr lang="en-GB" dirty="0"/>
              <a:t>					</a:t>
            </a:r>
            <a:r>
              <a:rPr lang="en-GB" dirty="0" err="1"/>
              <a:t>Gepetto</a:t>
            </a:r>
            <a:r>
              <a:rPr lang="en-GB" dirty="0"/>
              <a:t> di Firenze</a:t>
            </a:r>
          </a:p>
        </p:txBody>
      </p:sp>
    </p:spTree>
    <p:extLst>
      <p:ext uri="{BB962C8B-B14F-4D97-AF65-F5344CB8AC3E}">
        <p14:creationId xmlns:p14="http://schemas.microsoft.com/office/powerpoint/2010/main" val="287028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D34E-C93D-E270-D08B-24A397CC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CE95-DDBD-D704-5B74-56FE2EF3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Understanding the data</a:t>
            </a:r>
          </a:p>
          <a:p>
            <a:r>
              <a:rPr lang="en-GB" dirty="0"/>
              <a:t>Converting the covariates to </a:t>
            </a:r>
            <a:r>
              <a:rPr lang="en-GB" dirty="0" err="1"/>
              <a:t>pseudoobservations</a:t>
            </a:r>
            <a:endParaRPr lang="en-GB" dirty="0"/>
          </a:p>
          <a:p>
            <a:r>
              <a:rPr lang="en-GB" dirty="0"/>
              <a:t>Calculating the sum of them and after eliminating the correlation effect (method applied 1 by 1 until all covariates become one)</a:t>
            </a:r>
          </a:p>
          <a:p>
            <a:r>
              <a:rPr lang="en-GB" dirty="0"/>
              <a:t>Created a lag variable to help the model understand when it’s the crisis is over</a:t>
            </a:r>
          </a:p>
        </p:txBody>
      </p:sp>
    </p:spTree>
    <p:extLst>
      <p:ext uri="{BB962C8B-B14F-4D97-AF65-F5344CB8AC3E}">
        <p14:creationId xmlns:p14="http://schemas.microsoft.com/office/powerpoint/2010/main" val="245288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9D46-2A99-4467-E829-9B173DF1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Modeling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B83E-84A0-F79A-5938-DCA37331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 models were tested:</a:t>
            </a:r>
          </a:p>
          <a:p>
            <a:pPr lvl="1"/>
            <a:r>
              <a:rPr lang="en-GB" dirty="0"/>
              <a:t>GBM</a:t>
            </a:r>
          </a:p>
          <a:p>
            <a:pPr lvl="1"/>
            <a:r>
              <a:rPr lang="en-GB" dirty="0"/>
              <a:t>LM</a:t>
            </a:r>
          </a:p>
          <a:p>
            <a:pPr lvl="1"/>
            <a:r>
              <a:rPr lang="en-GB" dirty="0"/>
              <a:t>Random Forest</a:t>
            </a:r>
          </a:p>
          <a:p>
            <a:pPr lvl="1"/>
            <a:r>
              <a:rPr lang="en-GB" dirty="0" err="1"/>
              <a:t>XGBoost</a:t>
            </a:r>
            <a:endParaRPr lang="en-GB" dirty="0"/>
          </a:p>
          <a:p>
            <a:pPr lvl="1"/>
            <a:r>
              <a:rPr lang="en-GB" dirty="0"/>
              <a:t>GLM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58CE6-709C-A986-CB5D-F096E34D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222" y="256160"/>
            <a:ext cx="62103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7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5E6C-2D1A-34A4-698E-546535F1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	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9578-0507-41C5-04FC-B948E2BD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 of the 5 models observed, it was built an ensemble of them all having an optimisation function that applies different weights in order to get a better RMSE for the ensemble built</a:t>
            </a:r>
          </a:p>
        </p:txBody>
      </p:sp>
    </p:spTree>
    <p:extLst>
      <p:ext uri="{BB962C8B-B14F-4D97-AF65-F5344CB8AC3E}">
        <p14:creationId xmlns:p14="http://schemas.microsoft.com/office/powerpoint/2010/main" val="17089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B8C8-D227-D2DC-E627-F6A4B74E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Testing showed that the model was able to anticipate the crisis 3 months before (Covid period) and was also able to capture the geopolitical impact in comparison to the target variable</a:t>
            </a: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7434-F284-D05E-4BC1-D1CD78BA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4CD51-6976-39BF-CEEE-F2B122051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659155" cy="381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31139-CADE-00F3-F28D-2A478406B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82" y="1825624"/>
            <a:ext cx="8789941" cy="45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DB51-605C-39FC-BD78-5010F97B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AUC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DD011C-64C2-85C6-5357-830CF235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In general, an AUC of 0.5 suggests no discrimination (i.e., ability to diagnose patients with and without the disease or condition based on the test), 0.7 to 0.8 is considered acceptable, 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0.8 to 0.9</a:t>
            </a: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 is considered excellent, and more than 0.9 is considered outstanding.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559CE6-1415-DEF8-979C-9F05E20671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BDBBC-1ED3-57B3-32F3-78E380B49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69" y="578206"/>
            <a:ext cx="534109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4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1F68-9248-0870-E892-B591733D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F2DE-447C-7C7D-B4B2-964A0FD7D3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B94E5-0595-B549-78D4-38E9A20AB2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74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Office Theme</vt:lpstr>
      <vt:lpstr>PowerPoint Presentation</vt:lpstr>
      <vt:lpstr>Steps</vt:lpstr>
      <vt:lpstr>Modeling </vt:lpstr>
      <vt:lpstr>Next step  </vt:lpstr>
      <vt:lpstr>Testing showed that the model was able to anticipate the crisis 3 months before (Covid period) and was also able to capture the geopolitical impact in comparison to the target variable  </vt:lpstr>
      <vt:lpstr>AUC </vt:lpstr>
      <vt:lpstr>PowerPoint Presentation</vt:lpstr>
    </vt:vector>
  </TitlesOfParts>
  <Company>EIOPA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Sbircea</dc:creator>
  <cp:lastModifiedBy>Robert Sbircea</cp:lastModifiedBy>
  <cp:revision>1</cp:revision>
  <dcterms:created xsi:type="dcterms:W3CDTF">2024-06-13T08:33:24Z</dcterms:created>
  <dcterms:modified xsi:type="dcterms:W3CDTF">2024-06-13T08:47:04Z</dcterms:modified>
</cp:coreProperties>
</file>