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7" r:id="rId27"/>
    <p:sldId id="288" r:id="rId28"/>
    <p:sldId id="291" r:id="rId29"/>
    <p:sldId id="290" r:id="rId30"/>
    <p:sldId id="289" r:id="rId31"/>
    <p:sldId id="292" r:id="rId32"/>
    <p:sldId id="293" r:id="rId33"/>
    <p:sldId id="294" r:id="rId34"/>
    <p:sldId id="270" r:id="rId35"/>
    <p:sldId id="283" r:id="rId36"/>
    <p:sldId id="284" r:id="rId37"/>
    <p:sldId id="285" r:id="rId38"/>
    <p:sldId id="286" r:id="rId39"/>
    <p:sldId id="256" r:id="rId4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Collections - Arrays &amp; Java Heap" id="{A77C8035-645E-BC41-A860-8F1EAD9648FF}">
          <p14:sldIdLst>
            <p14:sldId id="287"/>
            <p14:sldId id="288"/>
            <p14:sldId id="291"/>
            <p14:sldId id="290"/>
            <p14:sldId id="289"/>
            <p14:sldId id="292"/>
            <p14:sldId id="293"/>
            <p14:sldId id="294"/>
            <p14:sldId id="270"/>
          </p14:sldIdLst>
        </p14:section>
        <p14:section name="Generics" id="{E31CA8EF-AF00-7843-A542-3016C7754C74}">
          <p14:sldIdLst>
            <p14:sldId id="283"/>
            <p14:sldId id="284"/>
            <p14:sldId id="285"/>
            <p14:sldId id="286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A2B"/>
    <a:srgbClr val="FFFFFF"/>
    <a:srgbClr val="FF9300"/>
    <a:srgbClr val="FFFC00"/>
    <a:srgbClr val="00FDFF"/>
    <a:srgbClr val="FF40FF"/>
    <a:srgbClr val="00FA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8"/>
    <p:restoredTop sz="86234"/>
  </p:normalViewPr>
  <p:slideViewPr>
    <p:cSldViewPr snapToGrid="0" snapToObjects="1">
      <p:cViewPr>
        <p:scale>
          <a:sx n="148" d="100"/>
          <a:sy n="148" d="100"/>
        </p:scale>
        <p:origin x="464" y="-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9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7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FEF2E-796A-D044-AC07-8598917F45B5}"/>
              </a:ext>
            </a:extLst>
          </p:cNvPr>
          <p:cNvSpPr/>
          <p:nvPr/>
        </p:nvSpPr>
        <p:spPr>
          <a:xfrm>
            <a:off x="554228" y="357808"/>
            <a:ext cx="4743329" cy="232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9BC5-DCDA-0A44-96B6-202A37EF06E1}"/>
              </a:ext>
            </a:extLst>
          </p:cNvPr>
          <p:cNvSpPr/>
          <p:nvPr/>
        </p:nvSpPr>
        <p:spPr>
          <a:xfrm>
            <a:off x="6974906" y="357808"/>
            <a:ext cx="4743329" cy="621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Bytecode</a:t>
            </a:r>
          </a:p>
        </p:txBody>
      </p:sp>
      <p:pic>
        <p:nvPicPr>
          <p:cNvPr id="1026" name="Picture 2" descr="Wallpaper old, mechanism, bolt, gear, cogwheel desktop wallpaper ...">
            <a:extLst>
              <a:ext uri="{FF2B5EF4-FFF2-40B4-BE49-F238E27FC236}">
                <a16:creationId xmlns:a16="http://schemas.microsoft.com/office/drawing/2014/main" id="{6FF35CD3-5152-F141-8793-5C700E92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" y="3354455"/>
            <a:ext cx="4743329" cy="32147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E6BD36F-D28A-2845-9CE2-4375985DA684}"/>
              </a:ext>
            </a:extLst>
          </p:cNvPr>
          <p:cNvSpPr/>
          <p:nvPr/>
        </p:nvSpPr>
        <p:spPr>
          <a:xfrm>
            <a:off x="2584174" y="2782957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7971A73-F1D9-C14A-A4C1-241FEF2F64BD}"/>
              </a:ext>
            </a:extLst>
          </p:cNvPr>
          <p:cNvSpPr/>
          <p:nvPr/>
        </p:nvSpPr>
        <p:spPr>
          <a:xfrm rot="16200000">
            <a:off x="5822674" y="4723274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2972F-5F47-9449-BD74-D9B93EE130E4}"/>
              </a:ext>
            </a:extLst>
          </p:cNvPr>
          <p:cNvSpPr txBox="1"/>
          <p:nvPr/>
        </p:nvSpPr>
        <p:spPr>
          <a:xfrm>
            <a:off x="1357352" y="4607869"/>
            <a:ext cx="31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0B099-D31D-0247-A86D-7887D3ED74DB}"/>
              </a:ext>
            </a:extLst>
          </p:cNvPr>
          <p:cNvSpPr/>
          <p:nvPr/>
        </p:nvSpPr>
        <p:spPr>
          <a:xfrm>
            <a:off x="927183" y="1007512"/>
            <a:ext cx="72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04C94-BE6E-C44A-BE8B-77167A7DE3E5}"/>
              </a:ext>
            </a:extLst>
          </p:cNvPr>
          <p:cNvSpPr/>
          <p:nvPr/>
        </p:nvSpPr>
        <p:spPr>
          <a:xfrm>
            <a:off x="2008082" y="1823875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7B4CA-89F4-7549-AFFE-B1835204C3DC}"/>
              </a:ext>
            </a:extLst>
          </p:cNvPr>
          <p:cNvSpPr/>
          <p:nvPr/>
        </p:nvSpPr>
        <p:spPr>
          <a:xfrm>
            <a:off x="4169879" y="1823875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EF05C-C02C-834F-8E0F-88091C6754F3}"/>
              </a:ext>
            </a:extLst>
          </p:cNvPr>
          <p:cNvSpPr/>
          <p:nvPr/>
        </p:nvSpPr>
        <p:spPr>
          <a:xfrm>
            <a:off x="3088981" y="1007512"/>
            <a:ext cx="72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E68CF-8661-C54B-97BB-5912284CE8EF}"/>
              </a:ext>
            </a:extLst>
          </p:cNvPr>
          <p:cNvSpPr/>
          <p:nvPr/>
        </p:nvSpPr>
        <p:spPr>
          <a:xfrm>
            <a:off x="7708098" y="2384045"/>
            <a:ext cx="108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CF5-D3E8-974F-9F5A-F982A4D4F1F6}"/>
              </a:ext>
            </a:extLst>
          </p:cNvPr>
          <p:cNvSpPr/>
          <p:nvPr/>
        </p:nvSpPr>
        <p:spPr>
          <a:xfrm>
            <a:off x="7708098" y="3465640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44C7-BF25-9544-ADC7-A09B0C3DC89A}"/>
              </a:ext>
            </a:extLst>
          </p:cNvPr>
          <p:cNvSpPr/>
          <p:nvPr/>
        </p:nvSpPr>
        <p:spPr>
          <a:xfrm>
            <a:off x="7708098" y="5628829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5B8AB-D1EF-E34E-AC7D-72A428398CE9}"/>
              </a:ext>
            </a:extLst>
          </p:cNvPr>
          <p:cNvSpPr/>
          <p:nvPr/>
        </p:nvSpPr>
        <p:spPr>
          <a:xfrm>
            <a:off x="7708096" y="4547235"/>
            <a:ext cx="144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B9594C3-59C5-684B-BB2C-B79E554B58E7}"/>
              </a:ext>
            </a:extLst>
          </p:cNvPr>
          <p:cNvSpPr/>
          <p:nvPr/>
        </p:nvSpPr>
        <p:spPr>
          <a:xfrm>
            <a:off x="7708098" y="1302450"/>
            <a:ext cx="720000" cy="720000"/>
          </a:xfrm>
          <a:prstGeom prst="triangle">
            <a:avLst/>
          </a:prstGeom>
          <a:solidFill>
            <a:srgbClr val="FF93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24F67FF-8283-C344-8CEB-7297D732C3EA}"/>
              </a:ext>
            </a:extLst>
          </p:cNvPr>
          <p:cNvSpPr/>
          <p:nvPr/>
        </p:nvSpPr>
        <p:spPr>
          <a:xfrm>
            <a:off x="5944343" y="2326749"/>
            <a:ext cx="4808310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889841" y="2237069"/>
            <a:ext cx="4789121" cy="16550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81D0E-277C-C447-9BD8-28211386C6EC}"/>
              </a:ext>
            </a:extLst>
          </p:cNvPr>
          <p:cNvSpPr/>
          <p:nvPr/>
        </p:nvSpPr>
        <p:spPr>
          <a:xfrm>
            <a:off x="715617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B2204-1961-5B4C-8D81-87B7C2D3DAFA}"/>
              </a:ext>
            </a:extLst>
          </p:cNvPr>
          <p:cNvSpPr/>
          <p:nvPr/>
        </p:nvSpPr>
        <p:spPr>
          <a:xfrm>
            <a:off x="7873395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9CF09-03B2-9F4E-BECE-6D48472086CA}"/>
              </a:ext>
            </a:extLst>
          </p:cNvPr>
          <p:cNvSpPr/>
          <p:nvPr/>
        </p:nvSpPr>
        <p:spPr>
          <a:xfrm>
            <a:off x="8590617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4146E-1083-6C4D-A1C1-D2B55D1AA7E4}"/>
              </a:ext>
            </a:extLst>
          </p:cNvPr>
          <p:cNvSpPr/>
          <p:nvPr/>
        </p:nvSpPr>
        <p:spPr>
          <a:xfrm>
            <a:off x="9315431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C368F-300E-1E41-B4F7-FB6D74ABC674}"/>
              </a:ext>
            </a:extLst>
          </p:cNvPr>
          <p:cNvSpPr/>
          <p:nvPr/>
        </p:nvSpPr>
        <p:spPr>
          <a:xfrm>
            <a:off x="1003265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9514169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1023139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35491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072133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789355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136245" y="2869486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 numbers =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new int[] { 1, 2, 3, 4, 5 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3478359" y="3202768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7622724" y="2652984"/>
            <a:ext cx="120116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5135493" y="464157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number[1]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3666822" y="3434513"/>
            <a:ext cx="1449341" cy="1488001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 flipV="1">
            <a:off x="7253380" y="3438231"/>
            <a:ext cx="969925" cy="1464954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1B52F3-1C08-AE41-9BA9-04426129DE37}"/>
              </a:ext>
            </a:extLst>
          </p:cNvPr>
          <p:cNvSpPr txBox="1"/>
          <p:nvPr/>
        </p:nvSpPr>
        <p:spPr>
          <a:xfrm>
            <a:off x="5973655" y="23551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7B4C60-4FA6-D840-984B-20E4F6EC3912}"/>
              </a:ext>
            </a:extLst>
          </p:cNvPr>
          <p:cNvSpPr txBox="1"/>
          <p:nvPr/>
        </p:nvSpPr>
        <p:spPr>
          <a:xfrm>
            <a:off x="5973655" y="304739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62869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1949570" y="3087197"/>
            <a:ext cx="1578633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2855234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881096" y="3196063"/>
            <a:ext cx="1853770" cy="2138189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8" idx="2"/>
          </p:cNvCxnSpPr>
          <p:nvPr/>
        </p:nvCxnSpPr>
        <p:spPr>
          <a:xfrm flipV="1">
            <a:off x="5920952" y="3923403"/>
            <a:ext cx="2209499" cy="126864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1916739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2146517" y="3087197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1248469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6354063" y="2487781"/>
            <a:ext cx="266215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a[2][0]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669478" y="2984445"/>
            <a:ext cx="1853770" cy="2561426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565359" y="3946041"/>
            <a:ext cx="1116474" cy="1246002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218233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6B37F-E96C-C247-8273-A5B0E073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5" y="597020"/>
            <a:ext cx="8216900" cy="292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36BF2-9C18-9B43-AC41-D43CD890C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16" y="3944068"/>
            <a:ext cx="8255000" cy="22479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F5B866-2E77-7B48-9F81-4B7BCCA14FAD}"/>
              </a:ext>
            </a:extLst>
          </p:cNvPr>
          <p:cNvSpPr/>
          <p:nvPr/>
        </p:nvSpPr>
        <p:spPr>
          <a:xfrm>
            <a:off x="3571215" y="1708030"/>
            <a:ext cx="681487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41E8DA-8A41-B44C-8055-DDC4B6FC359B}"/>
              </a:ext>
            </a:extLst>
          </p:cNvPr>
          <p:cNvSpPr/>
          <p:nvPr/>
        </p:nvSpPr>
        <p:spPr>
          <a:xfrm>
            <a:off x="6803245" y="4353464"/>
            <a:ext cx="681487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428DB-A331-604F-B4C9-111A77B3C13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69079" y="1337094"/>
            <a:ext cx="802136" cy="370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5202B0-1F92-584F-AB2D-3610DBD95086}"/>
              </a:ext>
            </a:extLst>
          </p:cNvPr>
          <p:cNvSpPr/>
          <p:nvPr/>
        </p:nvSpPr>
        <p:spPr>
          <a:xfrm>
            <a:off x="1561381" y="981853"/>
            <a:ext cx="2415395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D22653-087F-0342-A9CB-0CFCA9B44812}"/>
              </a:ext>
            </a:extLst>
          </p:cNvPr>
          <p:cNvSpPr/>
          <p:nvPr/>
        </p:nvSpPr>
        <p:spPr>
          <a:xfrm>
            <a:off x="10207803" y="4712777"/>
            <a:ext cx="1066922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B667848-AEF1-4746-93D7-EE0191B71133}"/>
              </a:ext>
            </a:extLst>
          </p:cNvPr>
          <p:cNvSpPr/>
          <p:nvPr/>
        </p:nvSpPr>
        <p:spPr>
          <a:xfrm>
            <a:off x="6960019" y="2057520"/>
            <a:ext cx="979281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AD042AB-C0DE-4947-B9BD-665BAD2E2DBA}"/>
              </a:ext>
            </a:extLst>
          </p:cNvPr>
          <p:cNvCxnSpPr>
            <a:cxnSpLocks/>
            <a:stCxn id="13" idx="2"/>
            <a:endCxn id="20" idx="2"/>
          </p:cNvCxnSpPr>
          <p:nvPr/>
        </p:nvCxnSpPr>
        <p:spPr>
          <a:xfrm rot="16200000" flipH="1">
            <a:off x="8762970" y="308972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467C50B-7AA8-3345-84B4-085E1966C1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0939" y="45591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84C498D-FED2-DA45-9C21-0896781889A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76776" y="1159474"/>
            <a:ext cx="3140016" cy="3193990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DC73A-5EFD-6049-BFCF-B118EDF7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615950"/>
            <a:ext cx="8890000" cy="562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4109D-A7BE-3B4C-94DD-B4B3115C62EB}"/>
              </a:ext>
            </a:extLst>
          </p:cNvPr>
          <p:cNvSpPr txBox="1"/>
          <p:nvPr/>
        </p:nvSpPr>
        <p:spPr>
          <a:xfrm>
            <a:off x="4497325" y="1959723"/>
            <a:ext cx="263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length of array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>
                <a:solidFill>
                  <a:srgbClr val="FF0000"/>
                </a:solidFill>
              </a:rPr>
              <a:t> is 3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677BF-1AFE-6849-871D-D66C969FB8C8}"/>
              </a:ext>
            </a:extLst>
          </p:cNvPr>
          <p:cNvCxnSpPr/>
          <p:nvPr/>
        </p:nvCxnSpPr>
        <p:spPr>
          <a:xfrm>
            <a:off x="4497325" y="1759226"/>
            <a:ext cx="0" cy="755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9491F0CB-338C-C545-B0FD-3EF332D2F81C}"/>
              </a:ext>
            </a:extLst>
          </p:cNvPr>
          <p:cNvSpPr/>
          <p:nvPr/>
        </p:nvSpPr>
        <p:spPr>
          <a:xfrm>
            <a:off x="4010747" y="1817145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B145D00-24EB-D741-977E-1A43D415289D}"/>
              </a:ext>
            </a:extLst>
          </p:cNvPr>
          <p:cNvSpPr/>
          <p:nvPr/>
        </p:nvSpPr>
        <p:spPr>
          <a:xfrm>
            <a:off x="4010747" y="2157957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63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269E00-2FD8-7642-B0CD-63D390610B34}"/>
              </a:ext>
            </a:extLst>
          </p:cNvPr>
          <p:cNvCxnSpPr>
            <a:cxnSpLocks/>
          </p:cNvCxnSpPr>
          <p:nvPr/>
        </p:nvCxnSpPr>
        <p:spPr>
          <a:xfrm flipH="1" flipV="1">
            <a:off x="4675517" y="534839"/>
            <a:ext cx="1420483" cy="7159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E7716A-E828-0A48-9B2C-A0C7A6296AA7}"/>
              </a:ext>
            </a:extLst>
          </p:cNvPr>
          <p:cNvCxnSpPr>
            <a:cxnSpLocks/>
          </p:cNvCxnSpPr>
          <p:nvPr/>
        </p:nvCxnSpPr>
        <p:spPr>
          <a:xfrm flipH="1">
            <a:off x="2175655" y="2981864"/>
            <a:ext cx="308645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C73A91-0245-D244-B9B5-4442836E70F6}"/>
              </a:ext>
            </a:extLst>
          </p:cNvPr>
          <p:cNvCxnSpPr>
            <a:cxnSpLocks/>
          </p:cNvCxnSpPr>
          <p:nvPr/>
        </p:nvCxnSpPr>
        <p:spPr>
          <a:xfrm flipH="1">
            <a:off x="3128515" y="4784787"/>
            <a:ext cx="21335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8EE3DF-4D50-524F-A5B0-FB833DC19B75}"/>
              </a:ext>
            </a:extLst>
          </p:cNvPr>
          <p:cNvSpPr txBox="1"/>
          <p:nvPr/>
        </p:nvSpPr>
        <p:spPr>
          <a:xfrm>
            <a:off x="6096000" y="1066164"/>
            <a:ext cx="14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baseline="30000" dirty="0">
                <a:solidFill>
                  <a:srgbClr val="FF0000"/>
                </a:solidFill>
              </a:rPr>
              <a:t>st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93AA7F-71B4-274A-B537-A11669CCDD0B}"/>
              </a:ext>
            </a:extLst>
          </p:cNvPr>
          <p:cNvSpPr txBox="1"/>
          <p:nvPr/>
        </p:nvSpPr>
        <p:spPr>
          <a:xfrm>
            <a:off x="5321468" y="279719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baseline="30000" dirty="0">
                <a:solidFill>
                  <a:srgbClr val="FF0000"/>
                </a:solidFill>
              </a:rPr>
              <a:t>nd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E20CE-1FF5-7A41-A40E-9A9516FA6F71}"/>
              </a:ext>
            </a:extLst>
          </p:cNvPr>
          <p:cNvSpPr txBox="1"/>
          <p:nvPr/>
        </p:nvSpPr>
        <p:spPr>
          <a:xfrm>
            <a:off x="5262113" y="4606426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baseline="30000" dirty="0">
                <a:solidFill>
                  <a:srgbClr val="FF0000"/>
                </a:solidFill>
              </a:rPr>
              <a:t>rd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1356651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AF8C61-AD10-B04D-AFA0-9EE49D5EA46F}"/>
              </a:ext>
            </a:extLst>
          </p:cNvPr>
          <p:cNvSpPr/>
          <p:nvPr/>
        </p:nvSpPr>
        <p:spPr>
          <a:xfrm>
            <a:off x="1949570" y="715992"/>
            <a:ext cx="3286664" cy="204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1CBA5-4B69-CC43-A8A0-BDC1615D5373}"/>
              </a:ext>
            </a:extLst>
          </p:cNvPr>
          <p:cNvSpPr/>
          <p:nvPr/>
        </p:nvSpPr>
        <p:spPr>
          <a:xfrm>
            <a:off x="1949570" y="2886974"/>
            <a:ext cx="3286664" cy="1331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31093-B148-A046-A68A-FEF67407D2FF}"/>
              </a:ext>
            </a:extLst>
          </p:cNvPr>
          <p:cNvSpPr/>
          <p:nvPr/>
        </p:nvSpPr>
        <p:spPr>
          <a:xfrm>
            <a:off x="1949570" y="4344839"/>
            <a:ext cx="3286664" cy="1659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625AB5-47D0-E54E-9970-02639F0B4DF3}"/>
              </a:ext>
            </a:extLst>
          </p:cNvPr>
          <p:cNvSpPr txBox="1"/>
          <p:nvPr/>
        </p:nvSpPr>
        <p:spPr>
          <a:xfrm>
            <a:off x="4586376" y="23911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0F2C0-06EC-4642-B330-EBAEB5479124}"/>
              </a:ext>
            </a:extLst>
          </p:cNvPr>
          <p:cNvSpPr txBox="1"/>
          <p:nvPr/>
        </p:nvSpPr>
        <p:spPr>
          <a:xfrm>
            <a:off x="4586376" y="38489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78A39-10BC-4042-8DF4-7B3580858F8D}"/>
              </a:ext>
            </a:extLst>
          </p:cNvPr>
          <p:cNvSpPr txBox="1"/>
          <p:nvPr/>
        </p:nvSpPr>
        <p:spPr>
          <a:xfrm>
            <a:off x="4586376" y="56231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978106" y="719208"/>
            <a:ext cx="270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first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GB" dirty="0">
                <a:solidFill>
                  <a:srgbClr val="FF0000"/>
                </a:solidFill>
              </a:rPr>
              <a:t>, determines which of these three elements we access</a:t>
            </a:r>
          </a:p>
        </p:txBody>
      </p:sp>
    </p:spTree>
    <p:extLst>
      <p:ext uri="{BB962C8B-B14F-4D97-AF65-F5344CB8AC3E}">
        <p14:creationId xmlns:p14="http://schemas.microsoft.com/office/powerpoint/2010/main" val="234897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789534" y="2974046"/>
            <a:ext cx="2705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third (and final)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r>
              <a:rPr lang="en-GB" dirty="0">
                <a:solidFill>
                  <a:srgbClr val="FF0000"/>
                </a:solidFill>
              </a:rPr>
              <a:t>, determines which value of these two elements we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4C6C13-A2EC-C540-9D7C-AFB09832AA32}"/>
              </a:ext>
            </a:extLst>
          </p:cNvPr>
          <p:cNvSpPr/>
          <p:nvPr/>
        </p:nvSpPr>
        <p:spPr>
          <a:xfrm>
            <a:off x="2915728" y="3574211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B3A23-19E1-2E41-A259-C30419408767}"/>
              </a:ext>
            </a:extLst>
          </p:cNvPr>
          <p:cNvSpPr txBox="1"/>
          <p:nvPr/>
        </p:nvSpPr>
        <p:spPr>
          <a:xfrm>
            <a:off x="4129176" y="3244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6041B1-D631-FB40-BB41-C99CE00007D5}"/>
              </a:ext>
            </a:extLst>
          </p:cNvPr>
          <p:cNvSpPr txBox="1"/>
          <p:nvPr/>
        </p:nvSpPr>
        <p:spPr>
          <a:xfrm>
            <a:off x="4129176" y="26039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3808F5-EC67-6744-9CE4-BE4E263EA99E}"/>
              </a:ext>
            </a:extLst>
          </p:cNvPr>
          <p:cNvCxnSpPr>
            <a:stCxn id="18" idx="1"/>
          </p:cNvCxnSpPr>
          <p:nvPr/>
        </p:nvCxnSpPr>
        <p:spPr>
          <a:xfrm flipH="1">
            <a:off x="2173858" y="2788573"/>
            <a:ext cx="1955318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DE9EB-70EE-E745-A5B5-7EB8BCE309A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433314" y="3429000"/>
            <a:ext cx="695862" cy="2837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305EF5-D0C1-9045-9DE3-C90C7BFC178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291582" y="3887948"/>
            <a:ext cx="837594" cy="56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D2846-9DE4-AB41-BB82-7811E691109B}"/>
              </a:ext>
            </a:extLst>
          </p:cNvPr>
          <p:cNvSpPr txBox="1"/>
          <p:nvPr/>
        </p:nvSpPr>
        <p:spPr>
          <a:xfrm>
            <a:off x="4129176" y="426670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C9FC39-EB46-9947-B796-F59CE7AACFF4}"/>
              </a:ext>
            </a:extLst>
          </p:cNvPr>
          <p:cNvSpPr/>
          <p:nvPr/>
        </p:nvSpPr>
        <p:spPr>
          <a:xfrm>
            <a:off x="2504863" y="3570855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B80227-4E7A-A145-BE54-7E8A0A60F16F}"/>
              </a:ext>
            </a:extLst>
          </p:cNvPr>
          <p:cNvCxnSpPr>
            <a:cxnSpLocks/>
          </p:cNvCxnSpPr>
          <p:nvPr/>
        </p:nvCxnSpPr>
        <p:spPr>
          <a:xfrm flipH="1" flipV="1">
            <a:off x="2678086" y="3894432"/>
            <a:ext cx="284164" cy="5183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AC6ABC-470F-6D4E-AEFA-832943A82FD2}"/>
              </a:ext>
            </a:extLst>
          </p:cNvPr>
          <p:cNvSpPr txBox="1"/>
          <p:nvPr/>
        </p:nvSpPr>
        <p:spPr>
          <a:xfrm>
            <a:off x="2565928" y="4513457"/>
            <a:ext cx="1563248" cy="369332"/>
          </a:xfrm>
          <a:prstGeom prst="rect">
            <a:avLst/>
          </a:prstGeom>
          <a:solidFill>
            <a:srgbClr val="2B2A2B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442094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23070" y="3527877"/>
            <a:ext cx="2616835" cy="701247"/>
            <a:chOff x="9173796" y="3547172"/>
            <a:chExt cx="2616835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EA556-4D6B-E048-B44F-4FBAE2010BB4}"/>
                </a:ext>
              </a:extLst>
            </p:cNvPr>
            <p:cNvSpPr/>
            <p:nvPr/>
          </p:nvSpPr>
          <p:spPr>
            <a:xfrm>
              <a:off x="11403392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F90704-404F-AF4B-B6D9-3F0BCC27F202}"/>
                </a:ext>
              </a:extLst>
            </p:cNvPr>
            <p:cNvSpPr/>
            <p:nvPr/>
          </p:nvSpPr>
          <p:spPr>
            <a:xfrm>
              <a:off x="1101281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BB56A3-5481-E742-8C3B-A8937873D4E2}"/>
                </a:ext>
              </a:extLst>
            </p:cNvPr>
            <p:cNvSpPr/>
            <p:nvPr/>
          </p:nvSpPr>
          <p:spPr>
            <a:xfrm>
              <a:off x="1062224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23166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BDE073-DE95-AB43-91C3-2BB862CB362D}"/>
                </a:ext>
              </a:extLst>
            </p:cNvPr>
            <p:cNvSpPr/>
            <p:nvPr/>
          </p:nvSpPr>
          <p:spPr>
            <a:xfrm>
              <a:off x="11403392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BF4E35-CF9B-5848-A614-BB3B4DA6F19C}"/>
                </a:ext>
              </a:extLst>
            </p:cNvPr>
            <p:cNvSpPr/>
            <p:nvPr/>
          </p:nvSpPr>
          <p:spPr>
            <a:xfrm>
              <a:off x="1101281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715A0B-6BE6-E245-BE86-DF4C5219F1EA}"/>
                </a:ext>
              </a:extLst>
            </p:cNvPr>
            <p:cNvSpPr/>
            <p:nvPr/>
          </p:nvSpPr>
          <p:spPr>
            <a:xfrm>
              <a:off x="1062224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23166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16200000" flipH="1">
            <a:off x="5372151" y="2745389"/>
            <a:ext cx="110817" cy="2856651"/>
          </a:xfrm>
          <a:prstGeom prst="curvedConnector3">
            <a:avLst>
              <a:gd name="adj1" fmla="val 6201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04FA229-294C-DD42-B184-D206F59B2C58}"/>
              </a:ext>
            </a:extLst>
          </p:cNvPr>
          <p:cNvSpPr/>
          <p:nvPr/>
        </p:nvSpPr>
        <p:spPr>
          <a:xfrm rot="5400000">
            <a:off x="7989817" y="3423277"/>
            <a:ext cx="348967" cy="1951204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52DD68-EF30-3349-AFCC-B6DF4A5EB1C2}"/>
              </a:ext>
            </a:extLst>
          </p:cNvPr>
          <p:cNvSpPr txBox="1"/>
          <p:nvPr/>
        </p:nvSpPr>
        <p:spPr>
          <a:xfrm>
            <a:off x="7253345" y="4516419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array indices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B65A9-99CF-B145-8A26-D452E68D0293}"/>
              </a:ext>
            </a:extLst>
          </p:cNvPr>
          <p:cNvSpPr txBox="1"/>
          <p:nvPr/>
        </p:nvSpPr>
        <p:spPr>
          <a:xfrm>
            <a:off x="7306400" y="2824098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The array values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09835BB-E6D6-4C43-BED4-8CD4B4C5EB82}"/>
              </a:ext>
            </a:extLst>
          </p:cNvPr>
          <p:cNvSpPr/>
          <p:nvPr/>
        </p:nvSpPr>
        <p:spPr>
          <a:xfrm rot="16200000">
            <a:off x="7985869" y="2372755"/>
            <a:ext cx="348967" cy="1951204"/>
          </a:xfrm>
          <a:prstGeom prst="rightBrac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final int[] numbers = { 1, 2, 3, 4, 5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331516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087587" y="1535707"/>
            <a:ext cx="939379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CB38F-9F04-CB41-9D1F-4452BF736087}"/>
              </a:ext>
            </a:extLst>
          </p:cNvPr>
          <p:cNvSpPr/>
          <p:nvPr/>
        </p:nvSpPr>
        <p:spPr>
          <a:xfrm>
            <a:off x="1929847" y="3673062"/>
            <a:ext cx="1958009" cy="9342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75409-532D-754E-A73C-3A07B212AF9D}"/>
              </a:ext>
            </a:extLst>
          </p:cNvPr>
          <p:cNvSpPr/>
          <p:nvPr/>
        </p:nvSpPr>
        <p:spPr>
          <a:xfrm>
            <a:off x="4845325" y="3673062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3BD3A-245D-EF46-A7BE-08548E16D916}"/>
              </a:ext>
            </a:extLst>
          </p:cNvPr>
          <p:cNvSpPr/>
          <p:nvPr/>
        </p:nvSpPr>
        <p:spPr>
          <a:xfrm>
            <a:off x="7760803" y="3673062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49C17-7BA2-8D45-88C1-5168D168ACB1}"/>
              </a:ext>
            </a:extLst>
          </p:cNvPr>
          <p:cNvSpPr/>
          <p:nvPr/>
        </p:nvSpPr>
        <p:spPr>
          <a:xfrm>
            <a:off x="1929846" y="5370444"/>
            <a:ext cx="1958009" cy="934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93530-9962-374E-A947-6C19F5C2FC8C}"/>
              </a:ext>
            </a:extLst>
          </p:cNvPr>
          <p:cNvSpPr/>
          <p:nvPr/>
        </p:nvSpPr>
        <p:spPr>
          <a:xfrm>
            <a:off x="1929846" y="278296"/>
            <a:ext cx="1958009" cy="93427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F4F04-088E-1442-B1F3-938F967A8523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908851" y="1212574"/>
            <a:ext cx="1" cy="24604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7DE7D8A-0C6B-6141-A312-63FC8A4A7D7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00518" y="1833771"/>
            <a:ext cx="763105" cy="291547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B3D4297-09BE-A041-8DFB-3102A44CDD1D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4594086" y="-472661"/>
            <a:ext cx="2460488" cy="5830957"/>
          </a:xfrm>
          <a:prstGeom prst="curvedConnector3">
            <a:avLst>
              <a:gd name="adj1" fmla="val 7827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F25D02-FC5E-5148-8BD0-6C6BA1B765B1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16200000" flipV="1">
            <a:off x="3136347" y="985078"/>
            <a:ext cx="2460488" cy="2915479"/>
          </a:xfrm>
          <a:prstGeom prst="curvedConnector3">
            <a:avLst>
              <a:gd name="adj1" fmla="val 269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20B3ED-7F69-F645-BCE5-7489A87524D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824330" y="2909957"/>
            <a:ext cx="1" cy="7631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77412A-EDE0-C047-B6D0-30FA5F75C2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08851" y="4607340"/>
            <a:ext cx="1" cy="76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F7BD11A-C742-CD46-B344-B9C93D15517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985039" y="1833771"/>
            <a:ext cx="763105" cy="29154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8CF6D0D-C76B-6843-8E45-C2A87F31CE3F}"/>
              </a:ext>
            </a:extLst>
          </p:cNvPr>
          <p:cNvSpPr/>
          <p:nvPr/>
        </p:nvSpPr>
        <p:spPr>
          <a:xfrm>
            <a:off x="4845326" y="1975679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9CDB0-CDE5-DB44-A3D5-87130E6E4914}"/>
              </a:ext>
            </a:extLst>
          </p:cNvPr>
          <p:cNvSpPr txBox="1"/>
          <p:nvPr/>
        </p:nvSpPr>
        <p:spPr>
          <a:xfrm>
            <a:off x="2261152" y="1480210"/>
            <a:ext cx="552112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These three classes extends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class by default</a:t>
            </a:r>
          </a:p>
        </p:txBody>
      </p:sp>
    </p:spTree>
    <p:extLst>
      <p:ext uri="{BB962C8B-B14F-4D97-AF65-F5344CB8AC3E}">
        <p14:creationId xmlns:p14="http://schemas.microsoft.com/office/powerpoint/2010/main" val="264711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4967908" y="1878495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8986630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949187" y="1878494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Type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57D1818-92DB-7143-8E70-61A91854C1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402995" y="2236304"/>
            <a:ext cx="1583635" cy="20673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949186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Generics</a:t>
            </a:r>
            <a:br>
              <a:rPr lang="en-GB" dirty="0"/>
            </a:br>
            <a:r>
              <a:rPr lang="en-GB" sz="1400" dirty="0"/>
              <a:t>(</a:t>
            </a:r>
            <a:r>
              <a:rPr lang="en-GB" sz="1400" i="1" dirty="0"/>
              <a:t>of type String</a:t>
            </a:r>
            <a:r>
              <a:rPr lang="en-GB" sz="1400" dirty="0"/>
              <a:t>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384274" y="2236303"/>
            <a:ext cx="1583634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84273" y="4303644"/>
            <a:ext cx="560235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28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228603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65356"/>
            <a:ext cx="0" cy="8044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343595" y="496024"/>
            <a:ext cx="313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62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88764"/>
            <a:ext cx="0" cy="7810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619312" y="519432"/>
            <a:ext cx="25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12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4726</TotalTime>
  <Words>778</Words>
  <Application>Microsoft Macintosh PowerPoint</Application>
  <PresentationFormat>Widescreen</PresentationFormat>
  <Paragraphs>291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91</cp:revision>
  <dcterms:created xsi:type="dcterms:W3CDTF">2020-04-30T06:38:45Z</dcterms:created>
  <dcterms:modified xsi:type="dcterms:W3CDTF">2020-07-06T15:42:50Z</dcterms:modified>
</cp:coreProperties>
</file>