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7" r:id="rId9"/>
    <p:sldId id="266" r:id="rId10"/>
    <p:sldId id="263" r:id="rId11"/>
    <p:sldId id="264" r:id="rId12"/>
    <p:sldId id="265" r:id="rId13"/>
    <p:sldId id="269" r:id="rId14"/>
    <p:sldId id="271" r:id="rId15"/>
    <p:sldId id="273" r:id="rId16"/>
    <p:sldId id="274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70" r:id="rId26"/>
    <p:sldId id="256" r:id="rId2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er" id="{C5D8FC65-3446-DB4E-B486-2285C2608FA3}">
          <p14:sldIdLst>
            <p14:sldId id="257"/>
          </p14:sldIdLst>
        </p14:section>
        <p14:section name="Data Types - Stack and Heap" id="{D2EF745B-DF6F-1149-A956-99F8C5570964}">
          <p14:sldIdLst>
            <p14:sldId id="258"/>
            <p14:sldId id="259"/>
            <p14:sldId id="260"/>
            <p14:sldId id="261"/>
            <p14:sldId id="262"/>
            <p14:sldId id="268"/>
            <p14:sldId id="267"/>
            <p14:sldId id="266"/>
            <p14:sldId id="263"/>
            <p14:sldId id="264"/>
            <p14:sldId id="265"/>
          </p14:sldIdLst>
        </p14:section>
        <p14:section name="Data Types - Access Modifieres" id="{AE058796-2059-4E48-B40C-7B85D9A86F81}">
          <p14:sldIdLst>
            <p14:sldId id="269"/>
          </p14:sldIdLst>
        </p14:section>
        <p14:section name="Classes, Methods and Objects" id="{7E6D6E75-2148-054E-9DBB-4F264AFB32D7}">
          <p14:sldIdLst>
            <p14:sldId id="271"/>
            <p14:sldId id="273"/>
            <p14:sldId id="274"/>
            <p14:sldId id="272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Collections - Arrays &amp; Java Heap" id="{A77C8035-645E-BC41-A860-8F1EAD9648FF}">
          <p14:sldIdLst>
            <p14:sldId id="270"/>
          </p14:sldIdLst>
        </p14:section>
        <p14:section name="Testing" id="{064BBB82-ADB6-E844-9D9E-44CD43DCBE9F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96"/>
    <p:restoredTop sz="86348"/>
  </p:normalViewPr>
  <p:slideViewPr>
    <p:cSldViewPr snapToGrid="0" snapToObjects="1">
      <p:cViewPr varScale="1">
        <p:scale>
          <a:sx n="128" d="100"/>
          <a:sy n="128" d="100"/>
        </p:scale>
        <p:origin x="110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73C07-0034-D84F-B0CB-1249B408AEAD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6E62-EC5F-C045-9FEB-EDD3A9888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1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54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15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58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83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9E3D-17D0-DA4E-85BB-CFAE459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DCCFA-B448-F143-AC77-2C27EA6F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1BC0-3449-684C-9E0F-1E43B1F5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227A-069B-DD4E-9241-B565C207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615D-4F70-CC4D-8BFD-24914BDC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6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C22-D9A6-8E4A-819C-209DE378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747C-3E47-1C41-B1E7-F858955D6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453F-A720-6B44-9DA1-CDD4EFD7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CF96-1E5F-CA49-9AD3-C44B605D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1A84-18F2-9D48-9079-81FDA5BE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2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2D177-563D-0D4B-80B5-43903A037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B6F2A-7CF3-0049-B4E4-DE719A1F3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BD66-4F78-BD4D-AD91-CC97A03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98C6-5C9C-304C-AE5D-883AC0BC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9A97-DC99-7941-9DBD-F7B5261E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1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1D-7ADD-804A-9CFD-AB8CA764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8458-AFBD-BC40-A526-679684E9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15AD-7FA4-4C4B-AD17-CDD0ECB9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56F3-A497-7042-8A59-0BDCF26D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2BA-84FF-3E4C-817A-258C9414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8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A304-5809-5049-8F16-DCB87A46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A849-1597-DD47-A75A-6B23C1A1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4C31-165B-B444-A68C-B14C3D87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3AC5-9893-1143-964D-870267E4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1299-23DA-AB44-A433-C30AEA9E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0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418A-8DC6-4E4C-A81F-D45BE4D8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9B52-8A95-A04D-A2B7-3137A6E8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A2CB-700B-3A4A-811C-35AB7D46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853C5-472E-D241-8B77-DD6C4239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A933F-1D57-BE43-B482-CCE7FDB5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52F10-4BAC-394B-BB0F-3E859C92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66B9-4420-FA43-B63B-0E800336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DC03-CF60-2E40-A690-FC78FCE4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7361-7261-DB47-8BE2-FB3D1F26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4C459-510E-EB4D-884B-8B0A05F94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839E2-E2CC-A84C-8A35-1A4FC438E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2A6B3-B037-6A41-8DD4-C2D8DE1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2402-1817-F648-8924-B178ED9F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17969-6F1D-584C-B74B-BF3606CF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8EE-FF57-0944-9BFC-69D021C0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6D132-008E-5145-A35A-9F751254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6CE61-B9D1-DE4B-B1D2-F1D78F0E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5DEEE-9DA5-794D-A8DA-5B1B782A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5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4DF42-C389-CC41-8DCC-FBD7109A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344DE-10D3-A247-9219-4880D93F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2F3E6-B1B2-6B49-8A91-D7F4833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4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781-B18B-4849-9D2A-E2AC788C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D908-A830-6940-8381-A4CEF346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FDB75-ACA3-E842-B51C-05F51C8A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5EE9F-78FD-3144-9F2A-14BB4F86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B601-378B-C14F-BF37-706E2DCB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FE994-99B2-3D42-9386-CC90B9BF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05EC-505B-B74B-92E6-10F386E5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CB4B1-4450-D542-ACDE-C8A83600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A1F0-24E0-654A-A2E0-F21D61642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3BFAF-1324-094F-AC59-DFB90FAC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5C0A-28A2-6342-B191-C9BE09A8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027E-DBC6-274C-967B-DFA65E7F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2A272-71C4-434E-817C-1187C945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A0B5-8A7B-CA4E-B7B3-1F5573A8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C744-CD47-144D-995F-BAB1CAB47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814B-86DA-1A43-BEBE-BB22F0FBA56B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BBF4-BC02-2142-AA20-B8D6B52E1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D1A7-008B-7541-94DB-83FCE941B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2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787622-613D-D947-BB16-99D4580FE57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B53993-6635-9447-8282-62CBD9C1EF1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DD1DD-6D53-BE41-A7D2-A93F55A0ECDE}"/>
              </a:ext>
            </a:extLst>
          </p:cNvPr>
          <p:cNvSpPr/>
          <p:nvPr/>
        </p:nvSpPr>
        <p:spPr>
          <a:xfrm>
            <a:off x="275822" y="4002135"/>
            <a:ext cx="1113862" cy="150222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2EDF2-DEDD-A84C-953D-D4D9F9D44866}"/>
              </a:ext>
            </a:extLst>
          </p:cNvPr>
          <p:cNvSpPr/>
          <p:nvPr/>
        </p:nvSpPr>
        <p:spPr>
          <a:xfrm>
            <a:off x="275823" y="1890306"/>
            <a:ext cx="1113862" cy="1502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Groovy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BB00A-C8BD-274E-A6C1-20824DE8B29C}"/>
              </a:ext>
            </a:extLst>
          </p:cNvPr>
          <p:cNvSpPr/>
          <p:nvPr/>
        </p:nvSpPr>
        <p:spPr>
          <a:xfrm>
            <a:off x="275822" y="213907"/>
            <a:ext cx="1113862" cy="15022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Clojure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61F5B-3864-B14A-8D4B-DC3040FC4009}"/>
              </a:ext>
            </a:extLst>
          </p:cNvPr>
          <p:cNvSpPr txBox="1"/>
          <p:nvPr/>
        </p:nvSpPr>
        <p:spPr>
          <a:xfrm>
            <a:off x="82628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Programming Language Source Files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284979C2-5CE5-7843-98FA-08F273601F6D}"/>
              </a:ext>
            </a:extLst>
          </p:cNvPr>
          <p:cNvSpPr/>
          <p:nvPr/>
        </p:nvSpPr>
        <p:spPr>
          <a:xfrm>
            <a:off x="1771016" y="1531078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7B754-1DCF-6343-B296-5E13ED82B5EE}"/>
              </a:ext>
            </a:extLst>
          </p:cNvPr>
          <p:cNvSpPr txBox="1"/>
          <p:nvPr/>
        </p:nvSpPr>
        <p:spPr>
          <a:xfrm>
            <a:off x="2099769" y="6119336"/>
            <a:ext cx="24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Compiled into Bytecode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1959-A855-D84C-A200-8772895B124B}"/>
              </a:ext>
            </a:extLst>
          </p:cNvPr>
          <p:cNvSpPr/>
          <p:nvPr/>
        </p:nvSpPr>
        <p:spPr>
          <a:xfrm>
            <a:off x="5530105" y="213907"/>
            <a:ext cx="1113862" cy="52904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Bytecode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3A0D8243-A559-3A46-BD93-3D78C5CBAA46}"/>
              </a:ext>
            </a:extLst>
          </p:cNvPr>
          <p:cNvSpPr/>
          <p:nvPr/>
        </p:nvSpPr>
        <p:spPr>
          <a:xfrm>
            <a:off x="7318538" y="1531077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47BC-C067-8B40-AE2B-3241A8603069}"/>
              </a:ext>
            </a:extLst>
          </p:cNvPr>
          <p:cNvSpPr/>
          <p:nvPr/>
        </p:nvSpPr>
        <p:spPr>
          <a:xfrm>
            <a:off x="10784388" y="213907"/>
            <a:ext cx="1113862" cy="52904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CB9A4-70D6-0B4A-A84E-394CF8BD0C99}"/>
              </a:ext>
            </a:extLst>
          </p:cNvPr>
          <p:cNvSpPr txBox="1"/>
          <p:nvPr/>
        </p:nvSpPr>
        <p:spPr>
          <a:xfrm>
            <a:off x="661070" y="34794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E6F53-5EEF-D142-AED7-9FDEB7A54254}"/>
              </a:ext>
            </a:extLst>
          </p:cNvPr>
          <p:cNvSpPr txBox="1"/>
          <p:nvPr/>
        </p:nvSpPr>
        <p:spPr>
          <a:xfrm>
            <a:off x="5336911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independent Bytecode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010BE-6751-9447-A3BD-E7954911371B}"/>
              </a:ext>
            </a:extLst>
          </p:cNvPr>
          <p:cNvSpPr txBox="1"/>
          <p:nvPr/>
        </p:nvSpPr>
        <p:spPr>
          <a:xfrm>
            <a:off x="7620854" y="5980836"/>
            <a:ext cx="247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Interpreted by the JIT (Just in Time Compiler)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FAB5E-19C5-CD4B-A908-51A5929E82A6}"/>
              </a:ext>
            </a:extLst>
          </p:cNvPr>
          <p:cNvSpPr txBox="1"/>
          <p:nvPr/>
        </p:nvSpPr>
        <p:spPr>
          <a:xfrm>
            <a:off x="10454785" y="5830721"/>
            <a:ext cx="177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dependent 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83968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E65BD-03E3-4F44-8D99-63E3F704B91C}"/>
              </a:ext>
            </a:extLst>
          </p:cNvPr>
          <p:cNvSpPr/>
          <p:nvPr/>
        </p:nvSpPr>
        <p:spPr>
          <a:xfrm>
            <a:off x="2514600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DB36E5-0B9E-E14A-9FE8-5229237AFD2D}"/>
              </a:ext>
            </a:extLst>
          </p:cNvPr>
          <p:cNvSpPr/>
          <p:nvPr/>
        </p:nvSpPr>
        <p:spPr>
          <a:xfrm>
            <a:off x="1848970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B94E6-72A4-2048-AF6D-F6F48E8D1E98}"/>
              </a:ext>
            </a:extLst>
          </p:cNvPr>
          <p:cNvSpPr/>
          <p:nvPr/>
        </p:nvSpPr>
        <p:spPr>
          <a:xfrm>
            <a:off x="2514600" y="3509680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FFB492-4C6A-7942-98E1-FF83AFDD6821}"/>
              </a:ext>
            </a:extLst>
          </p:cNvPr>
          <p:cNvSpPr/>
          <p:nvPr/>
        </p:nvSpPr>
        <p:spPr>
          <a:xfrm>
            <a:off x="1848970" y="3509680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70141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Point[x=7,</a:t>
            </a:r>
            <a:r>
              <a:rPr lang="en-GB" b="1" dirty="0">
                <a:solidFill>
                  <a:srgbClr val="FF0000"/>
                </a:solidFill>
              </a:rPr>
              <a:t>y=3</a:t>
            </a:r>
            <a:r>
              <a:rPr lang="en-GB" dirty="0">
                <a:solidFill>
                  <a:schemeClr val="tx1"/>
                </a:solidFill>
              </a:rPr>
              <a:t>]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0491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0988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E8EFDB-CCDF-E64B-8B9B-A45307BDF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72" y="810622"/>
            <a:ext cx="4838700" cy="463550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EAFF5220-A791-E94F-831C-D6C79A2E7238}"/>
              </a:ext>
            </a:extLst>
          </p:cNvPr>
          <p:cNvSpPr/>
          <p:nvPr/>
        </p:nvSpPr>
        <p:spPr>
          <a:xfrm>
            <a:off x="1335494" y="2399741"/>
            <a:ext cx="5979706" cy="2245125"/>
          </a:xfrm>
          <a:prstGeom prst="arc">
            <a:avLst>
              <a:gd name="adj1" fmla="val 16200000"/>
              <a:gd name="adj2" fmla="val 5957216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9BB34-C79D-C840-8F80-88028878916A}"/>
              </a:ext>
            </a:extLst>
          </p:cNvPr>
          <p:cNvSpPr txBox="1"/>
          <p:nvPr/>
        </p:nvSpPr>
        <p:spPr>
          <a:xfrm>
            <a:off x="6980582" y="3105834"/>
            <a:ext cx="24045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One Java source file produces two class files</a:t>
            </a:r>
          </a:p>
        </p:txBody>
      </p:sp>
    </p:spTree>
    <p:extLst>
      <p:ext uri="{BB962C8B-B14F-4D97-AF65-F5344CB8AC3E}">
        <p14:creationId xmlns:p14="http://schemas.microsoft.com/office/powerpoint/2010/main" val="421280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5917FD0-4EC4-6B46-99CC-B91E4AAC7533}"/>
              </a:ext>
            </a:extLst>
          </p:cNvPr>
          <p:cNvSpPr/>
          <p:nvPr/>
        </p:nvSpPr>
        <p:spPr>
          <a:xfrm>
            <a:off x="2902226" y="1798982"/>
            <a:ext cx="1080000" cy="10800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closed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FFA3F3A-4497-504F-B654-2DE83E5CE79B}"/>
              </a:ext>
            </a:extLst>
          </p:cNvPr>
          <p:cNvSpPr/>
          <p:nvPr/>
        </p:nvSpPr>
        <p:spPr>
          <a:xfrm>
            <a:off x="2902226" y="3730487"/>
            <a:ext cx="1080000" cy="10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open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0E8AC8-A2CA-854D-9619-F20B6327B1A3}"/>
              </a:ext>
            </a:extLst>
          </p:cNvPr>
          <p:cNvSpPr/>
          <p:nvPr/>
        </p:nvSpPr>
        <p:spPr>
          <a:xfrm>
            <a:off x="5271052" y="3730487"/>
            <a:ext cx="1080000" cy="108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open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75FA1-C69E-D345-B690-897BF8DD9BFC}"/>
              </a:ext>
            </a:extLst>
          </p:cNvPr>
          <p:cNvSpPr/>
          <p:nvPr/>
        </p:nvSpPr>
        <p:spPr>
          <a:xfrm>
            <a:off x="5271052" y="1798982"/>
            <a:ext cx="1080000" cy="108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closed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BADB9-50BB-414D-A9C8-05F41B9CFF54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060388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6D08F1-D383-944B-A814-A39CFF80A695}"/>
              </a:ext>
            </a:extLst>
          </p:cNvPr>
          <p:cNvCxnSpPr>
            <a:cxnSpLocks/>
            <a:stCxn id="3" idx="7"/>
            <a:endCxn id="2" idx="5"/>
          </p:cNvCxnSpPr>
          <p:nvPr/>
        </p:nvCxnSpPr>
        <p:spPr>
          <a:xfrm flipV="1">
            <a:off x="382406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F19066-A4DD-E040-8F4D-AF0E03E2EF63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982226" y="4270487"/>
            <a:ext cx="128882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DCB802-3EC3-AC42-BDEF-B2C5BFAF80AC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V="1">
            <a:off x="542921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54113F-0253-7540-A17D-0D4CD145CCA7}"/>
              </a:ext>
            </a:extLst>
          </p:cNvPr>
          <p:cNvCxnSpPr>
            <a:stCxn id="5" idx="5"/>
            <a:endCxn id="4" idx="7"/>
          </p:cNvCxnSpPr>
          <p:nvPr/>
        </p:nvCxnSpPr>
        <p:spPr>
          <a:xfrm>
            <a:off x="6192890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2EE1AF-B22B-9347-AC3A-88D0E2A395F3}"/>
              </a:ext>
            </a:extLst>
          </p:cNvPr>
          <p:cNvSpPr txBox="1"/>
          <p:nvPr/>
        </p:nvSpPr>
        <p:spPr>
          <a:xfrm>
            <a:off x="2343209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7A5E75-E616-294B-ABB8-DAC41B4F1B92}"/>
              </a:ext>
            </a:extLst>
          </p:cNvPr>
          <p:cNvSpPr txBox="1"/>
          <p:nvPr/>
        </p:nvSpPr>
        <p:spPr>
          <a:xfrm>
            <a:off x="3773026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1CC61-344B-8542-ADCD-15128D850722}"/>
              </a:ext>
            </a:extLst>
          </p:cNvPr>
          <p:cNvSpPr txBox="1"/>
          <p:nvPr/>
        </p:nvSpPr>
        <p:spPr>
          <a:xfrm>
            <a:off x="4067146" y="4210853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putItem()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3D5D0-5504-D14E-A717-03EF15AAD840}"/>
              </a:ext>
            </a:extLst>
          </p:cNvPr>
          <p:cNvSpPr txBox="1"/>
          <p:nvPr/>
        </p:nvSpPr>
        <p:spPr>
          <a:xfrm>
            <a:off x="4713860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5911BA-02F4-BE4E-AC29-27ADB94661FB}"/>
              </a:ext>
            </a:extLst>
          </p:cNvPr>
          <p:cNvSpPr txBox="1"/>
          <p:nvPr/>
        </p:nvSpPr>
        <p:spPr>
          <a:xfrm>
            <a:off x="6126961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CAD0BC-79B4-2548-BDDD-4CD54787978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411224" y="1258983"/>
            <a:ext cx="649164" cy="6981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DD3BAE-CDB4-DF4A-A395-2ED2E8D0CACA}"/>
              </a:ext>
            </a:extLst>
          </p:cNvPr>
          <p:cNvSpPr txBox="1"/>
          <p:nvPr/>
        </p:nvSpPr>
        <p:spPr>
          <a:xfrm>
            <a:off x="2542375" y="1187225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2634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422D7-196C-2443-BEB7-80D387E78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1844408"/>
            <a:ext cx="9514114" cy="1706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B716C0-BF3D-E84C-AFD6-C97C9C6202C2}"/>
              </a:ext>
            </a:extLst>
          </p:cNvPr>
          <p:cNvSpPr txBox="1"/>
          <p:nvPr/>
        </p:nvSpPr>
        <p:spPr>
          <a:xfrm>
            <a:off x="639890" y="152068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46185-3848-274F-9656-4DDE2749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4029425"/>
            <a:ext cx="9514114" cy="17067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8A349D-FDBE-3A44-B2B3-41A071330AF2}"/>
              </a:ext>
            </a:extLst>
          </p:cNvPr>
          <p:cNvSpPr txBox="1"/>
          <p:nvPr/>
        </p:nvSpPr>
        <p:spPr>
          <a:xfrm>
            <a:off x="639890" y="369019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E587990-49B2-1649-94EE-7A6DEBD0CEB6}"/>
              </a:ext>
            </a:extLst>
          </p:cNvPr>
          <p:cNvSpPr/>
          <p:nvPr/>
        </p:nvSpPr>
        <p:spPr>
          <a:xfrm>
            <a:off x="6221895" y="24349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5AF8C7D-77A6-2C49-AB00-4C8142CD346C}"/>
              </a:ext>
            </a:extLst>
          </p:cNvPr>
          <p:cNvSpPr/>
          <p:nvPr/>
        </p:nvSpPr>
        <p:spPr>
          <a:xfrm>
            <a:off x="8839199" y="2438243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16D1A89-129D-5F4D-A430-1A75CAF901D7}"/>
              </a:ext>
            </a:extLst>
          </p:cNvPr>
          <p:cNvSpPr/>
          <p:nvPr/>
        </p:nvSpPr>
        <p:spPr>
          <a:xfrm>
            <a:off x="6221895" y="4614912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BF6FA67-F1C6-A441-B0D7-8A14B4DD11E8}"/>
              </a:ext>
            </a:extLst>
          </p:cNvPr>
          <p:cNvSpPr/>
          <p:nvPr/>
        </p:nvSpPr>
        <p:spPr>
          <a:xfrm>
            <a:off x="8839199" y="4618225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DBBF86C-FEFA-DC48-8478-CD07F6693EF8}"/>
              </a:ext>
            </a:extLst>
          </p:cNvPr>
          <p:cNvSpPr/>
          <p:nvPr/>
        </p:nvSpPr>
        <p:spPr>
          <a:xfrm rot="5400000">
            <a:off x="7941364" y="1749734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C0DFB-1BC3-1B47-98F0-425E535EE5C9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7335078" y="3290300"/>
            <a:ext cx="0" cy="677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C7A03BB-FFF6-E341-9D57-C73E25C2458C}"/>
              </a:ext>
            </a:extLst>
          </p:cNvPr>
          <p:cNvSpPr/>
          <p:nvPr/>
        </p:nvSpPr>
        <p:spPr>
          <a:xfrm rot="5400000">
            <a:off x="7941364" y="3939655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FCD897F-6AF1-7B44-8A80-209DCD12268A}"/>
              </a:ext>
            </a:extLst>
          </p:cNvPr>
          <p:cNvSpPr/>
          <p:nvPr/>
        </p:nvSpPr>
        <p:spPr>
          <a:xfrm>
            <a:off x="6957392" y="1371600"/>
            <a:ext cx="3945830" cy="5178285"/>
          </a:xfrm>
          <a:prstGeom prst="arc">
            <a:avLst>
              <a:gd name="adj1" fmla="val 14658087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C99445-5B50-8A40-A2EC-45005E77A3E2}"/>
              </a:ext>
            </a:extLst>
          </p:cNvPr>
          <p:cNvCxnSpPr>
            <a:cxnSpLocks/>
          </p:cNvCxnSpPr>
          <p:nvPr/>
        </p:nvCxnSpPr>
        <p:spPr>
          <a:xfrm>
            <a:off x="3834802" y="879553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B7EF5B21-28A3-6147-B8EB-83EF0707C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76" y="548377"/>
            <a:ext cx="3642691" cy="39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4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C287CE-82AC-6F4C-9BF2-B1F70ACCA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1798955"/>
            <a:ext cx="7124700" cy="180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31C4FD-C827-9D47-BF2B-7072074F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4396274"/>
            <a:ext cx="7124700" cy="180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3741BE-5873-2543-8F5B-72AF8FF1A0F9}"/>
              </a:ext>
            </a:extLst>
          </p:cNvPr>
          <p:cNvSpPr txBox="1"/>
          <p:nvPr/>
        </p:nvSpPr>
        <p:spPr>
          <a:xfrm>
            <a:off x="571605" y="148093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48F48-62C3-2949-8EF2-05C825FCCCA6}"/>
              </a:ext>
            </a:extLst>
          </p:cNvPr>
          <p:cNvSpPr txBox="1"/>
          <p:nvPr/>
        </p:nvSpPr>
        <p:spPr>
          <a:xfrm>
            <a:off x="571605" y="405675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266B64-F58A-C042-A0DC-55040A57D455}"/>
              </a:ext>
            </a:extLst>
          </p:cNvPr>
          <p:cNvCxnSpPr>
            <a:cxnSpLocks/>
          </p:cNvCxnSpPr>
          <p:nvPr/>
        </p:nvCxnSpPr>
        <p:spPr>
          <a:xfrm>
            <a:off x="3874559" y="790101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15EDA6D-F3B7-E849-B115-89ACEEFC2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47" y="344636"/>
            <a:ext cx="9613900" cy="6604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D1709BC-DB2F-FC4F-8EF8-2E2A814A8514}"/>
              </a:ext>
            </a:extLst>
          </p:cNvPr>
          <p:cNvSpPr/>
          <p:nvPr/>
        </p:nvSpPr>
        <p:spPr>
          <a:xfrm>
            <a:off x="6135757" y="25873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31B8C73-6446-4846-94BA-178712014759}"/>
              </a:ext>
            </a:extLst>
          </p:cNvPr>
          <p:cNvSpPr/>
          <p:nvPr/>
        </p:nvSpPr>
        <p:spPr>
          <a:xfrm>
            <a:off x="6135757" y="5181444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D0387C-541F-8D42-BCEB-4E5EC26BEDB8}"/>
              </a:ext>
            </a:extLst>
          </p:cNvPr>
          <p:cNvCxnSpPr>
            <a:cxnSpLocks/>
          </p:cNvCxnSpPr>
          <p:nvPr/>
        </p:nvCxnSpPr>
        <p:spPr>
          <a:xfrm>
            <a:off x="6460757" y="3004773"/>
            <a:ext cx="0" cy="2176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5EF7D33-C17E-8B49-A97A-DA397778A699}"/>
              </a:ext>
            </a:extLst>
          </p:cNvPr>
          <p:cNvSpPr/>
          <p:nvPr/>
        </p:nvSpPr>
        <p:spPr>
          <a:xfrm>
            <a:off x="6135757" y="1497652"/>
            <a:ext cx="3945830" cy="5178285"/>
          </a:xfrm>
          <a:prstGeom prst="arc">
            <a:avLst>
              <a:gd name="adj1" fmla="val 13410194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99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C000B-BC4B-604A-B6A0-AA66C0BB7830}"/>
              </a:ext>
            </a:extLst>
          </p:cNvPr>
          <p:cNvSpPr/>
          <p:nvPr/>
        </p:nvSpPr>
        <p:spPr>
          <a:xfrm>
            <a:off x="4641574" y="1139687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10376-5492-2F47-99E1-BC471F01A5FE}"/>
              </a:ext>
            </a:extLst>
          </p:cNvPr>
          <p:cNvSpPr/>
          <p:nvPr/>
        </p:nvSpPr>
        <p:spPr>
          <a:xfrm>
            <a:off x="4641574" y="2703444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92712-56FA-7C4F-8C50-B3B276CC6863}"/>
              </a:ext>
            </a:extLst>
          </p:cNvPr>
          <p:cNvSpPr/>
          <p:nvPr/>
        </p:nvSpPr>
        <p:spPr>
          <a:xfrm>
            <a:off x="4641574" y="4267201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Very Important Person</a:t>
            </a:r>
          </a:p>
          <a:p>
            <a:pPr algn="ctr"/>
            <a:r>
              <a:rPr lang="en-GB" sz="1400" i="1" dirty="0"/>
              <a:t>(extends Person)</a:t>
            </a:r>
            <a:endParaRPr lang="en-GB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28738-985F-D74E-A4F2-E2012C9B61A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620579" y="2073965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8AFBC0-6D9E-F54A-A684-2DCA7FCFB437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5620579" y="3637722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wn Arrow 15">
            <a:extLst>
              <a:ext uri="{FF2B5EF4-FFF2-40B4-BE49-F238E27FC236}">
                <a16:creationId xmlns:a16="http://schemas.microsoft.com/office/drawing/2014/main" id="{FDC2C52A-9449-A14E-8D09-DFA82C8BD0FF}"/>
              </a:ext>
            </a:extLst>
          </p:cNvPr>
          <p:cNvSpPr/>
          <p:nvPr/>
        </p:nvSpPr>
        <p:spPr>
          <a:xfrm>
            <a:off x="7092195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F93D9050-148A-3944-920B-97AC6AF26517}"/>
              </a:ext>
            </a:extLst>
          </p:cNvPr>
          <p:cNvSpPr/>
          <p:nvPr/>
        </p:nvSpPr>
        <p:spPr>
          <a:xfrm rot="10800000">
            <a:off x="3294198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B6A071-0CB2-504E-AF24-E9F800F27C92}"/>
              </a:ext>
            </a:extLst>
          </p:cNvPr>
          <p:cNvSpPr txBox="1"/>
          <p:nvPr/>
        </p:nvSpPr>
        <p:spPr>
          <a:xfrm>
            <a:off x="2185880" y="2985916"/>
            <a:ext cx="110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Upcasting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9E7BA4-E5EC-2C40-8330-C4A42866B8A3}"/>
              </a:ext>
            </a:extLst>
          </p:cNvPr>
          <p:cNvSpPr txBox="1"/>
          <p:nvPr/>
        </p:nvSpPr>
        <p:spPr>
          <a:xfrm>
            <a:off x="7946960" y="2985916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Downcasting</a:t>
            </a:r>
          </a:p>
        </p:txBody>
      </p:sp>
    </p:spTree>
    <p:extLst>
      <p:ext uri="{BB962C8B-B14F-4D97-AF65-F5344CB8AC3E}">
        <p14:creationId xmlns:p14="http://schemas.microsoft.com/office/powerpoint/2010/main" val="2036535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E41BD0-758F-864D-9B7A-B816DBEC8A0E}"/>
              </a:ext>
            </a:extLst>
          </p:cNvPr>
          <p:cNvCxnSpPr>
            <a:cxnSpLocks/>
          </p:cNvCxnSpPr>
          <p:nvPr/>
        </p:nvCxnSpPr>
        <p:spPr>
          <a:xfrm flipH="1">
            <a:off x="708091" y="3583056"/>
            <a:ext cx="245089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0FD7723-B813-DD45-B685-9F6914B4AF10}"/>
              </a:ext>
            </a:extLst>
          </p:cNvPr>
          <p:cNvSpPr/>
          <p:nvPr/>
        </p:nvSpPr>
        <p:spPr>
          <a:xfrm>
            <a:off x="5116995" y="414130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691378-D15A-E645-8849-E3AEE923A412}"/>
              </a:ext>
            </a:extLst>
          </p:cNvPr>
          <p:cNvSpPr/>
          <p:nvPr/>
        </p:nvSpPr>
        <p:spPr>
          <a:xfrm>
            <a:off x="3158986" y="2648778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529E2-E8CB-7942-9608-D2B9AEF93CE9}"/>
              </a:ext>
            </a:extLst>
          </p:cNvPr>
          <p:cNvSpPr/>
          <p:nvPr/>
        </p:nvSpPr>
        <p:spPr>
          <a:xfrm>
            <a:off x="7075004" y="4883427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LightBox</a:t>
            </a:r>
          </a:p>
          <a:p>
            <a:pPr algn="ctr"/>
            <a:r>
              <a:rPr lang="en-GB" sz="1400" i="1" dirty="0"/>
              <a:t>(extends Box)</a:t>
            </a:r>
            <a:endParaRPr lang="en-GB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EC90D1-FFA5-6948-948D-F525B2AA4A75}"/>
              </a:ext>
            </a:extLst>
          </p:cNvPr>
          <p:cNvSpPr/>
          <p:nvPr/>
        </p:nvSpPr>
        <p:spPr>
          <a:xfrm>
            <a:off x="7075003" y="2648778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Box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C3A75C-8475-1640-9149-43AC0489C63C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137991" y="1348408"/>
            <a:ext cx="1958009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96D8D-D847-B946-B50F-9720CCF92044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6096000" y="1348408"/>
            <a:ext cx="1958008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0F176A-3A44-BF4B-AB5C-1CF178E92616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8054008" y="3583056"/>
            <a:ext cx="1" cy="130037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EFD6A5-190C-304F-AB64-520489DB95FF}"/>
              </a:ext>
            </a:extLst>
          </p:cNvPr>
          <p:cNvSpPr/>
          <p:nvPr/>
        </p:nvSpPr>
        <p:spPr>
          <a:xfrm>
            <a:off x="708091" y="4082497"/>
            <a:ext cx="4044470" cy="19298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FD359A-DA35-6647-A4C2-BC45AE1FCD56}"/>
              </a:ext>
            </a:extLst>
          </p:cNvPr>
          <p:cNvSpPr/>
          <p:nvPr/>
        </p:nvSpPr>
        <p:spPr>
          <a:xfrm>
            <a:off x="992410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String</a:t>
            </a:r>
            <a:endParaRPr lang="en-GB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FF9EB7-C71E-0A4C-B2B9-3D9191F13B43}"/>
              </a:ext>
            </a:extLst>
          </p:cNvPr>
          <p:cNvSpPr/>
          <p:nvPr/>
        </p:nvSpPr>
        <p:spPr>
          <a:xfrm>
            <a:off x="2872485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</a:t>
            </a:r>
            <a:endParaRPr lang="en-GB" i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DD1F40-1F45-5A46-B130-943FA76C84E5}"/>
              </a:ext>
            </a:extLst>
          </p:cNvPr>
          <p:cNvCxnSpPr/>
          <p:nvPr/>
        </p:nvCxnSpPr>
        <p:spPr>
          <a:xfrm flipH="1">
            <a:off x="708091" y="2648778"/>
            <a:ext cx="2450895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1A8473-CB9C-7D4F-826E-D1D0EBA8C3F4}"/>
              </a:ext>
            </a:extLst>
          </p:cNvPr>
          <p:cNvCxnSpPr>
            <a:cxnSpLocks/>
          </p:cNvCxnSpPr>
          <p:nvPr/>
        </p:nvCxnSpPr>
        <p:spPr>
          <a:xfrm flipH="1">
            <a:off x="4752561" y="3583056"/>
            <a:ext cx="36443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1239EB-5865-B145-B7E9-C30B6B838792}"/>
              </a:ext>
            </a:extLst>
          </p:cNvPr>
          <p:cNvCxnSpPr>
            <a:cxnSpLocks/>
          </p:cNvCxnSpPr>
          <p:nvPr/>
        </p:nvCxnSpPr>
        <p:spPr>
          <a:xfrm flipH="1">
            <a:off x="4752560" y="2648778"/>
            <a:ext cx="364434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1E0BFF-095E-9547-948A-1504D7AEC8E6}"/>
              </a:ext>
            </a:extLst>
          </p:cNvPr>
          <p:cNvSpPr txBox="1"/>
          <p:nvPr/>
        </p:nvSpPr>
        <p:spPr>
          <a:xfrm>
            <a:off x="4507140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DF9C50-D137-784F-94D1-DD8827F21ACC}"/>
              </a:ext>
            </a:extLst>
          </p:cNvPr>
          <p:cNvSpPr txBox="1"/>
          <p:nvPr/>
        </p:nvSpPr>
        <p:spPr>
          <a:xfrm>
            <a:off x="7149548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FFEFB8-B8D2-8147-AF93-F6CBA42F3B1F}"/>
              </a:ext>
            </a:extLst>
          </p:cNvPr>
          <p:cNvSpPr txBox="1"/>
          <p:nvPr/>
        </p:nvSpPr>
        <p:spPr>
          <a:xfrm>
            <a:off x="8054006" y="404857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5F620D-B4F5-E94E-A4DC-20DF2D6A3F10}"/>
              </a:ext>
            </a:extLst>
          </p:cNvPr>
          <p:cNvSpPr txBox="1"/>
          <p:nvPr/>
        </p:nvSpPr>
        <p:spPr>
          <a:xfrm>
            <a:off x="3486902" y="36481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3653858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con for Peek,peep">
            <a:extLst>
              <a:ext uri="{FF2B5EF4-FFF2-40B4-BE49-F238E27FC236}">
                <a16:creationId xmlns:a16="http://schemas.microsoft.com/office/drawing/2014/main" id="{A899FEAA-C92F-1C44-9C17-C12CC36B6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39099" y="2757320"/>
            <a:ext cx="1032013" cy="10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90E21F-D695-4B4E-A381-9A86FF18F400}"/>
              </a:ext>
            </a:extLst>
          </p:cNvPr>
          <p:cNvSpPr/>
          <p:nvPr/>
        </p:nvSpPr>
        <p:spPr>
          <a:xfrm>
            <a:off x="4452731" y="453224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45C65-F0EC-1047-AEA2-9AFDC2D90CAE}"/>
              </a:ext>
            </a:extLst>
          </p:cNvPr>
          <p:cNvSpPr/>
          <p:nvPr/>
        </p:nvSpPr>
        <p:spPr>
          <a:xfrm>
            <a:off x="4452731" y="4244012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5E959-458F-154E-8F53-C0E07DB128B2}"/>
              </a:ext>
            </a:extLst>
          </p:cNvPr>
          <p:cNvSpPr/>
          <p:nvPr/>
        </p:nvSpPr>
        <p:spPr>
          <a:xfrm>
            <a:off x="4452731" y="3955779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04FEA-9A3F-7E4B-B2D7-797FB245F033}"/>
              </a:ext>
            </a:extLst>
          </p:cNvPr>
          <p:cNvSpPr/>
          <p:nvPr/>
        </p:nvSpPr>
        <p:spPr>
          <a:xfrm>
            <a:off x="4452731" y="366754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B1371C-57F0-FC4B-94D5-B9D8DF50AD0E}"/>
              </a:ext>
            </a:extLst>
          </p:cNvPr>
          <p:cNvSpPr/>
          <p:nvPr/>
        </p:nvSpPr>
        <p:spPr>
          <a:xfrm>
            <a:off x="1891747" y="280283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27793A5-0296-F745-9139-2843D7476403}"/>
              </a:ext>
            </a:extLst>
          </p:cNvPr>
          <p:cNvSpPr/>
          <p:nvPr/>
        </p:nvSpPr>
        <p:spPr>
          <a:xfrm>
            <a:off x="3417405" y="2922104"/>
            <a:ext cx="1765851" cy="1093312"/>
          </a:xfrm>
          <a:prstGeom prst="arc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80E9E5-5C1E-C743-8347-8EA673B10892}"/>
              </a:ext>
            </a:extLst>
          </p:cNvPr>
          <p:cNvCxnSpPr/>
          <p:nvPr/>
        </p:nvCxnSpPr>
        <p:spPr>
          <a:xfrm flipV="1">
            <a:off x="5943600" y="2405269"/>
            <a:ext cx="536713" cy="10634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34FF-3990-3944-897D-4BE7E41C4A73}"/>
              </a:ext>
            </a:extLst>
          </p:cNvPr>
          <p:cNvSpPr/>
          <p:nvPr/>
        </p:nvSpPr>
        <p:spPr>
          <a:xfrm>
            <a:off x="5483086" y="197788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10DC81-6F24-B04A-B74B-FE5600D2AD8F}"/>
              </a:ext>
            </a:extLst>
          </p:cNvPr>
          <p:cNvSpPr txBox="1"/>
          <p:nvPr/>
        </p:nvSpPr>
        <p:spPr>
          <a:xfrm>
            <a:off x="4436741" y="4987874"/>
            <a:ext cx="20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Stack Data Structure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784FFD-819B-6D48-A3BF-CC87409F4642}"/>
              </a:ext>
            </a:extLst>
          </p:cNvPr>
          <p:cNvCxnSpPr>
            <a:cxnSpLocks/>
          </p:cNvCxnSpPr>
          <p:nvPr/>
        </p:nvCxnSpPr>
        <p:spPr>
          <a:xfrm flipH="1">
            <a:off x="6978927" y="3299791"/>
            <a:ext cx="1297056" cy="4870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FF68E0-070C-3549-8165-2A7A05C6566F}"/>
              </a:ext>
            </a:extLst>
          </p:cNvPr>
          <p:cNvSpPr txBox="1"/>
          <p:nvPr/>
        </p:nvSpPr>
        <p:spPr>
          <a:xfrm>
            <a:off x="4603549" y="257265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B193DE-3C43-DA48-A625-58B32F7ADE1E}"/>
              </a:ext>
            </a:extLst>
          </p:cNvPr>
          <p:cNvSpPr txBox="1"/>
          <p:nvPr/>
        </p:nvSpPr>
        <p:spPr>
          <a:xfrm>
            <a:off x="6289719" y="267204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11D8E3-A0CF-B543-BDD5-6E4476248189}"/>
              </a:ext>
            </a:extLst>
          </p:cNvPr>
          <p:cNvSpPr txBox="1"/>
          <p:nvPr/>
        </p:nvSpPr>
        <p:spPr>
          <a:xfrm>
            <a:off x="7504043" y="353675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peek</a:t>
            </a:r>
          </a:p>
        </p:txBody>
      </p:sp>
    </p:spTree>
    <p:extLst>
      <p:ext uri="{BB962C8B-B14F-4D97-AF65-F5344CB8AC3E}">
        <p14:creationId xmlns:p14="http://schemas.microsoft.com/office/powerpoint/2010/main" val="326552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2FDB5F-948B-5849-8985-0B426D4CF701}"/>
              </a:ext>
            </a:extLst>
          </p:cNvPr>
          <p:cNvSpPr/>
          <p:nvPr/>
        </p:nvSpPr>
        <p:spPr>
          <a:xfrm>
            <a:off x="4258236" y="546847"/>
            <a:ext cx="2034988" cy="5764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9EBD66D-7054-1343-8C92-47DB36F32D2D}"/>
              </a:ext>
            </a:extLst>
          </p:cNvPr>
          <p:cNvSpPr/>
          <p:nvPr/>
        </p:nvSpPr>
        <p:spPr>
          <a:xfrm>
            <a:off x="3182471" y="546847"/>
            <a:ext cx="824753" cy="577327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B709F-511C-2F47-BD59-F3899747C041}"/>
              </a:ext>
            </a:extLst>
          </p:cNvPr>
          <p:cNvSpPr/>
          <p:nvPr/>
        </p:nvSpPr>
        <p:spPr>
          <a:xfrm>
            <a:off x="4258236" y="5450541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C2FFF-B1D6-C44D-92E4-D2043043B661}"/>
              </a:ext>
            </a:extLst>
          </p:cNvPr>
          <p:cNvSpPr/>
          <p:nvPr/>
        </p:nvSpPr>
        <p:spPr>
          <a:xfrm>
            <a:off x="4258236" y="4589930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BE88F-D9EE-4446-9AFC-D5A0ADFCAF2B}"/>
              </a:ext>
            </a:extLst>
          </p:cNvPr>
          <p:cNvSpPr/>
          <p:nvPr/>
        </p:nvSpPr>
        <p:spPr>
          <a:xfrm>
            <a:off x="4258236" y="3272119"/>
            <a:ext cx="2034988" cy="1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D868E-F8F4-E54B-9154-F7AABF4DA868}"/>
              </a:ext>
            </a:extLst>
          </p:cNvPr>
          <p:cNvSpPr/>
          <p:nvPr/>
        </p:nvSpPr>
        <p:spPr>
          <a:xfrm>
            <a:off x="4258236" y="546848"/>
            <a:ext cx="2034988" cy="106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C8BB7-C112-6C44-9F96-82FF8FE9E6D3}"/>
              </a:ext>
            </a:extLst>
          </p:cNvPr>
          <p:cNvSpPr txBox="1"/>
          <p:nvPr/>
        </p:nvSpPr>
        <p:spPr>
          <a:xfrm>
            <a:off x="1483661" y="3105833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Memory available to a 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C02B33-31C0-2146-99DA-F7B47C23E1E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275730" y="2734235"/>
            <a:ext cx="0" cy="53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CD793F-873D-B54F-AA31-6AFAFC0A9BB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275730" y="1613647"/>
            <a:ext cx="0" cy="560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33E1539E-A78E-FC42-AB77-12D1C56F274B}"/>
              </a:ext>
            </a:extLst>
          </p:cNvPr>
          <p:cNvSpPr/>
          <p:nvPr/>
        </p:nvSpPr>
        <p:spPr>
          <a:xfrm rot="10800000">
            <a:off x="6544236" y="1613647"/>
            <a:ext cx="824753" cy="165847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EAD242-AD4F-EB46-ACCD-53D57192E76A}"/>
              </a:ext>
            </a:extLst>
          </p:cNvPr>
          <p:cNvSpPr txBox="1"/>
          <p:nvPr/>
        </p:nvSpPr>
        <p:spPr>
          <a:xfrm>
            <a:off x="7212106" y="2087904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Free memory available</a:t>
            </a:r>
          </a:p>
        </p:txBody>
      </p:sp>
    </p:spTree>
    <p:extLst>
      <p:ext uri="{BB962C8B-B14F-4D97-AF65-F5344CB8AC3E}">
        <p14:creationId xmlns:p14="http://schemas.microsoft.com/office/powerpoint/2010/main" val="55422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EF7111-9BAE-464D-9700-0DC243390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152" y="2413789"/>
            <a:ext cx="5305852" cy="3641271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208DBA7B-128C-FE4E-939F-127207BE2D9D}"/>
              </a:ext>
            </a:extLst>
          </p:cNvPr>
          <p:cNvSpPr/>
          <p:nvPr/>
        </p:nvSpPr>
        <p:spPr>
          <a:xfrm>
            <a:off x="2417312" y="2736953"/>
            <a:ext cx="1765851" cy="1093312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911238-5654-1243-8C4D-4A7CBC092374}"/>
              </a:ext>
            </a:extLst>
          </p:cNvPr>
          <p:cNvSpPr txBox="1"/>
          <p:nvPr/>
        </p:nvSpPr>
        <p:spPr>
          <a:xfrm>
            <a:off x="1671000" y="2383970"/>
            <a:ext cx="187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plates to the top of the stack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545C0A-913F-594A-85B7-B9D4D7CD6F07}"/>
              </a:ext>
            </a:extLst>
          </p:cNvPr>
          <p:cNvCxnSpPr/>
          <p:nvPr/>
        </p:nvCxnSpPr>
        <p:spPr>
          <a:xfrm flipV="1">
            <a:off x="5792327" y="2205208"/>
            <a:ext cx="536713" cy="106349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680D55-22FC-2344-8AF2-3E91809D9724}"/>
              </a:ext>
            </a:extLst>
          </p:cNvPr>
          <p:cNvSpPr txBox="1"/>
          <p:nvPr/>
        </p:nvSpPr>
        <p:spPr>
          <a:xfrm>
            <a:off x="5430078" y="1454586"/>
            <a:ext cx="200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Take plates from the top of the stack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C13159-C8C7-0446-8873-440FA98F11F2}"/>
              </a:ext>
            </a:extLst>
          </p:cNvPr>
          <p:cNvCxnSpPr>
            <a:cxnSpLocks/>
          </p:cNvCxnSpPr>
          <p:nvPr/>
        </p:nvCxnSpPr>
        <p:spPr>
          <a:xfrm flipH="1">
            <a:off x="7014402" y="2413789"/>
            <a:ext cx="1068602" cy="86982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1F7ED2-A05D-E247-B7E4-63AA1834C3A4}"/>
              </a:ext>
            </a:extLst>
          </p:cNvPr>
          <p:cNvSpPr txBox="1"/>
          <p:nvPr/>
        </p:nvSpPr>
        <p:spPr>
          <a:xfrm>
            <a:off x="7789672" y="1454586"/>
            <a:ext cx="344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only see the plate at the top.  We don't know if the other plates are clean or not.</a:t>
            </a:r>
          </a:p>
        </p:txBody>
      </p:sp>
    </p:spTree>
    <p:extLst>
      <p:ext uri="{BB962C8B-B14F-4D97-AF65-F5344CB8AC3E}">
        <p14:creationId xmlns:p14="http://schemas.microsoft.com/office/powerpoint/2010/main" val="2861695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1A69982A-994E-A146-89D5-84B996368365}"/>
              </a:ext>
            </a:extLst>
          </p:cNvPr>
          <p:cNvSpPr/>
          <p:nvPr/>
        </p:nvSpPr>
        <p:spPr>
          <a:xfrm>
            <a:off x="2782958" y="2286000"/>
            <a:ext cx="3781835" cy="3250096"/>
          </a:xfrm>
          <a:prstGeom prst="arc">
            <a:avLst>
              <a:gd name="adj1" fmla="val 5192950"/>
              <a:gd name="adj2" fmla="val 1051578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213DEA0-C5BE-9444-B662-6A5B67B5BD52}"/>
              </a:ext>
            </a:extLst>
          </p:cNvPr>
          <p:cNvSpPr/>
          <p:nvPr/>
        </p:nvSpPr>
        <p:spPr>
          <a:xfrm>
            <a:off x="2782958" y="1103243"/>
            <a:ext cx="3781835" cy="3250096"/>
          </a:xfrm>
          <a:prstGeom prst="arc">
            <a:avLst>
              <a:gd name="adj1" fmla="val 10999068"/>
              <a:gd name="adj2" fmla="val 1635955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DEF72-193A-4B49-9585-27C924F6CADE}"/>
              </a:ext>
            </a:extLst>
          </p:cNvPr>
          <p:cNvSpPr/>
          <p:nvPr/>
        </p:nvSpPr>
        <p:spPr>
          <a:xfrm>
            <a:off x="4740967" y="4846982"/>
            <a:ext cx="1958009" cy="14577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</a:t>
            </a:r>
          </a:p>
          <a:p>
            <a:pPr algn="ctr"/>
            <a:r>
              <a:rPr lang="en-GB" sz="1200" i="1" dirty="0"/>
              <a:t>(extends B implements X)</a:t>
            </a:r>
            <a:endParaRPr lang="en-GB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57904-45D4-1A4C-B4FA-9CCCF3E703DA}"/>
              </a:ext>
            </a:extLst>
          </p:cNvPr>
          <p:cNvSpPr/>
          <p:nvPr/>
        </p:nvSpPr>
        <p:spPr>
          <a:xfrm>
            <a:off x="4875139" y="5534042"/>
            <a:ext cx="1689653" cy="288237"/>
          </a:xfrm>
          <a:prstGeom prst="rect">
            <a:avLst/>
          </a:prstGeom>
          <a:solidFill>
            <a:srgbClr val="FF8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pink()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EFA068-3B1E-DE46-B411-77ACA8EF9089}"/>
              </a:ext>
            </a:extLst>
          </p:cNvPr>
          <p:cNvGrpSpPr/>
          <p:nvPr/>
        </p:nvGrpSpPr>
        <p:grpSpPr>
          <a:xfrm>
            <a:off x="4740967" y="374374"/>
            <a:ext cx="1958009" cy="1457738"/>
            <a:chOff x="4641574" y="1139687"/>
            <a:chExt cx="1958009" cy="14577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5DFEE3-7FC5-DD4D-B16F-D15CF6E0C22F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FC975-D16F-BB41-B276-95A04D40134A}"/>
                </a:ext>
              </a:extLst>
            </p:cNvPr>
            <p:cNvSpPr/>
            <p:nvPr/>
          </p:nvSpPr>
          <p:spPr>
            <a:xfrm>
              <a:off x="4775747" y="1845358"/>
              <a:ext cx="1689653" cy="288237"/>
            </a:xfrm>
            <a:prstGeom prst="rect">
              <a:avLst/>
            </a:prstGeom>
            <a:solidFill>
              <a:srgbClr val="FF85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pink()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A469E8-1C74-594D-86DE-C980C65C2D69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0A8DF6-206C-9949-B6C1-1CCA5C35E28A}"/>
              </a:ext>
            </a:extLst>
          </p:cNvPr>
          <p:cNvGrpSpPr/>
          <p:nvPr/>
        </p:nvGrpSpPr>
        <p:grpSpPr>
          <a:xfrm>
            <a:off x="1918254" y="2610678"/>
            <a:ext cx="1958009" cy="1457738"/>
            <a:chOff x="4641574" y="2703444"/>
            <a:chExt cx="1958009" cy="14577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252500-9B97-6D40-A0F9-5439F6B83CE5}"/>
                </a:ext>
              </a:extLst>
            </p:cNvPr>
            <p:cNvSpPr/>
            <p:nvPr/>
          </p:nvSpPr>
          <p:spPr>
            <a:xfrm>
              <a:off x="4641574" y="2703444"/>
              <a:ext cx="1958009" cy="145773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B</a:t>
              </a:r>
            </a:p>
            <a:p>
              <a:pPr algn="ctr"/>
              <a:r>
                <a:rPr lang="en-GB" sz="1200" i="1" dirty="0"/>
                <a:t>(extends A)</a:t>
              </a:r>
              <a:endParaRPr lang="en-GB" sz="1600" i="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74FB5A-2F16-4E47-930D-2662CD958265}"/>
                </a:ext>
              </a:extLst>
            </p:cNvPr>
            <p:cNvSpPr/>
            <p:nvPr/>
          </p:nvSpPr>
          <p:spPr>
            <a:xfrm>
              <a:off x="4775748" y="3761958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03A561-B992-694C-ADF4-A1B455CC2A74}"/>
              </a:ext>
            </a:extLst>
          </p:cNvPr>
          <p:cNvCxnSpPr>
            <a:cxnSpLocks/>
          </p:cNvCxnSpPr>
          <p:nvPr/>
        </p:nvCxnSpPr>
        <p:spPr>
          <a:xfrm flipV="1">
            <a:off x="5257802" y="1281348"/>
            <a:ext cx="0" cy="445399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D653E1-A21C-904B-9182-5D955B14EF23}"/>
              </a:ext>
            </a:extLst>
          </p:cNvPr>
          <p:cNvCxnSpPr>
            <a:cxnSpLocks/>
          </p:cNvCxnSpPr>
          <p:nvPr/>
        </p:nvCxnSpPr>
        <p:spPr>
          <a:xfrm flipV="1">
            <a:off x="3508514" y="1517376"/>
            <a:ext cx="1533110" cy="229593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7E7AEE3-2432-4844-B426-936A2DAF4E3D}"/>
              </a:ext>
            </a:extLst>
          </p:cNvPr>
          <p:cNvSpPr txBox="1"/>
          <p:nvPr/>
        </p:nvSpPr>
        <p:spPr>
          <a:xfrm>
            <a:off x="2461482" y="1359282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AFF0F-8CA3-3246-A695-4EEB1F223E38}"/>
              </a:ext>
            </a:extLst>
          </p:cNvPr>
          <p:cNvSpPr txBox="1"/>
          <p:nvPr/>
        </p:nvSpPr>
        <p:spPr>
          <a:xfrm>
            <a:off x="2461482" y="4866858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95DDCF-FE21-FA46-92EC-18EF5F6751F3}"/>
              </a:ext>
            </a:extLst>
          </p:cNvPr>
          <p:cNvSpPr txBox="1"/>
          <p:nvPr/>
        </p:nvSpPr>
        <p:spPr>
          <a:xfrm>
            <a:off x="4114854" y="262306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897514-F7D6-5948-9188-E3238AE668AB}"/>
              </a:ext>
            </a:extLst>
          </p:cNvPr>
          <p:cNvSpPr txBox="1"/>
          <p:nvPr/>
        </p:nvSpPr>
        <p:spPr>
          <a:xfrm>
            <a:off x="5188441" y="337930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2C0ADA-6447-9744-BBA4-F5214258D983}"/>
              </a:ext>
            </a:extLst>
          </p:cNvPr>
          <p:cNvGrpSpPr/>
          <p:nvPr/>
        </p:nvGrpSpPr>
        <p:grpSpPr>
          <a:xfrm>
            <a:off x="7451033" y="2575098"/>
            <a:ext cx="1958009" cy="1457738"/>
            <a:chOff x="4641574" y="1139687"/>
            <a:chExt cx="1958009" cy="145773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61AFF3-A90C-CD49-86E7-909DEB2819C4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X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174AAC-F6B3-A94F-8545-6534429EC72F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rgbClr val="00FD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cyan()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0A9448C-376C-F440-8770-E1F2A9C99B9D}"/>
              </a:ext>
            </a:extLst>
          </p:cNvPr>
          <p:cNvSpPr/>
          <p:nvPr/>
        </p:nvSpPr>
        <p:spPr>
          <a:xfrm>
            <a:off x="4875139" y="5887701"/>
            <a:ext cx="1689653" cy="288237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cyan()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E8C960-0AB8-F142-8C3A-17A7B22035E7}"/>
              </a:ext>
            </a:extLst>
          </p:cNvPr>
          <p:cNvCxnSpPr>
            <a:cxnSpLocks/>
          </p:cNvCxnSpPr>
          <p:nvPr/>
        </p:nvCxnSpPr>
        <p:spPr>
          <a:xfrm flipV="1">
            <a:off x="6451732" y="3766134"/>
            <a:ext cx="1370364" cy="226568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A9ECCD-134E-5349-B5B2-E8DE4EDC095C}"/>
              </a:ext>
            </a:extLst>
          </p:cNvPr>
          <p:cNvSpPr txBox="1"/>
          <p:nvPr/>
        </p:nvSpPr>
        <p:spPr>
          <a:xfrm>
            <a:off x="6390045" y="429009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925B7FC0-AA66-F545-8D38-01A05AB7B683}"/>
              </a:ext>
            </a:extLst>
          </p:cNvPr>
          <p:cNvSpPr/>
          <p:nvPr/>
        </p:nvSpPr>
        <p:spPr>
          <a:xfrm>
            <a:off x="4942230" y="2585112"/>
            <a:ext cx="3781835" cy="3250096"/>
          </a:xfrm>
          <a:prstGeom prst="arc">
            <a:avLst>
              <a:gd name="adj1" fmla="val 21272881"/>
              <a:gd name="adj2" fmla="val 566836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A6BC6B-9B6F-024C-BC73-0E8A75221B0C}"/>
              </a:ext>
            </a:extLst>
          </p:cNvPr>
          <p:cNvSpPr txBox="1"/>
          <p:nvPr/>
        </p:nvSpPr>
        <p:spPr>
          <a:xfrm>
            <a:off x="8350342" y="5051524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2944514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4416245" y="2035938"/>
            <a:ext cx="335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Creates an inner anonymous class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E9BD999-2FE9-C64A-A1E6-B9B4FB15B6B3}"/>
              </a:ext>
            </a:extLst>
          </p:cNvPr>
          <p:cNvSpPr/>
          <p:nvPr/>
        </p:nvSpPr>
        <p:spPr>
          <a:xfrm>
            <a:off x="3235071" y="2405270"/>
            <a:ext cx="3528392" cy="2117034"/>
          </a:xfrm>
          <a:custGeom>
            <a:avLst/>
            <a:gdLst>
              <a:gd name="connsiteX0" fmla="*/ 2256183 w 3528392"/>
              <a:gd name="connsiteY0" fmla="*/ 0 h 2117034"/>
              <a:gd name="connsiteX1" fmla="*/ 3508514 w 3528392"/>
              <a:gd name="connsiteY1" fmla="*/ 0 h 2117034"/>
              <a:gd name="connsiteX2" fmla="*/ 3528392 w 3528392"/>
              <a:gd name="connsiteY2" fmla="*/ 2047460 h 2117034"/>
              <a:gd name="connsiteX3" fmla="*/ 0 w 3528392"/>
              <a:gd name="connsiteY3" fmla="*/ 2117034 h 2117034"/>
              <a:gd name="connsiteX4" fmla="*/ 0 w 3528392"/>
              <a:gd name="connsiteY4" fmla="*/ 327991 h 2117034"/>
              <a:gd name="connsiteX5" fmla="*/ 2206487 w 3528392"/>
              <a:gd name="connsiteY5" fmla="*/ 337930 h 2117034"/>
              <a:gd name="connsiteX6" fmla="*/ 2256183 w 3528392"/>
              <a:gd name="connsiteY6" fmla="*/ 0 h 211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8392" h="2117034">
                <a:moveTo>
                  <a:pt x="2256183" y="0"/>
                </a:moveTo>
                <a:lnTo>
                  <a:pt x="3508514" y="0"/>
                </a:lnTo>
                <a:lnTo>
                  <a:pt x="3528392" y="2047460"/>
                </a:lnTo>
                <a:lnTo>
                  <a:pt x="0" y="2117034"/>
                </a:lnTo>
                <a:lnTo>
                  <a:pt x="0" y="327991"/>
                </a:lnTo>
                <a:lnTo>
                  <a:pt x="2206487" y="337930"/>
                </a:lnTo>
                <a:lnTo>
                  <a:pt x="2256183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48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3518704" y="4259484"/>
            <a:ext cx="343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Creates an initialisation block within the inner anonymous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FF884E-BA97-D54B-BD9D-32BCA450A4DE}"/>
              </a:ext>
            </a:extLst>
          </p:cNvPr>
          <p:cNvSpPr/>
          <p:nvPr/>
        </p:nvSpPr>
        <p:spPr>
          <a:xfrm>
            <a:off x="3518704" y="2731625"/>
            <a:ext cx="3437681" cy="1527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525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4308FB2-1561-7545-AE9B-C8290F7361F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E99851-13B7-2C40-B692-3C958C5D4CD2}"/>
              </a:ext>
            </a:extLst>
          </p:cNvPr>
          <p:cNvSpPr/>
          <p:nvPr/>
        </p:nvSpPr>
        <p:spPr>
          <a:xfrm>
            <a:off x="6756400" y="2298551"/>
            <a:ext cx="1971040" cy="97536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9945C-E0E8-CB46-A94D-B9DD194837C3}"/>
              </a:ext>
            </a:extLst>
          </p:cNvPr>
          <p:cNvSpPr/>
          <p:nvPr/>
        </p:nvSpPr>
        <p:spPr>
          <a:xfrm>
            <a:off x="5770880" y="3794462"/>
            <a:ext cx="1971040" cy="975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Rows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2D0C69-C40B-EC49-86A7-1EDF84FB61F5}"/>
              </a:ext>
            </a:extLst>
          </p:cNvPr>
          <p:cNvCxnSpPr>
            <a:cxnSpLocks/>
          </p:cNvCxnSpPr>
          <p:nvPr/>
        </p:nvCxnSpPr>
        <p:spPr>
          <a:xfrm flipV="1">
            <a:off x="7305040" y="3273911"/>
            <a:ext cx="0" cy="52055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9118B8B-9D6E-E342-82A1-5D1706AF0E13}"/>
              </a:ext>
            </a:extLst>
          </p:cNvPr>
          <p:cNvSpPr/>
          <p:nvPr/>
        </p:nvSpPr>
        <p:spPr>
          <a:xfrm>
            <a:off x="5882640" y="802640"/>
            <a:ext cx="1971040" cy="9753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int[][]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A0412A-43AB-E84D-BC2F-1FB38449E699}"/>
              </a:ext>
            </a:extLst>
          </p:cNvPr>
          <p:cNvCxnSpPr>
            <a:cxnSpLocks/>
          </p:cNvCxnSpPr>
          <p:nvPr/>
        </p:nvCxnSpPr>
        <p:spPr>
          <a:xfrm flipV="1">
            <a:off x="7305040" y="1778001"/>
            <a:ext cx="0" cy="52055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DD7780B-093B-7343-A2DC-17B38ED22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8" y="1301104"/>
            <a:ext cx="4279900" cy="29845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8F1EC6-6AE2-0242-AF09-0AB7D084234E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438939" y="1290320"/>
            <a:ext cx="2443701" cy="2367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26BD9A-818B-574D-B8D1-144F192B8D30}"/>
              </a:ext>
            </a:extLst>
          </p:cNvPr>
          <p:cNvCxnSpPr>
            <a:cxnSpLocks/>
          </p:cNvCxnSpPr>
          <p:nvPr/>
        </p:nvCxnSpPr>
        <p:spPr>
          <a:xfrm>
            <a:off x="4263887" y="3773793"/>
            <a:ext cx="1506993" cy="242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202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586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94F42F71-0F59-7847-8897-2C8409A6EB4E}"/>
              </a:ext>
            </a:extLst>
          </p:cNvPr>
          <p:cNvSpPr/>
          <p:nvPr/>
        </p:nvSpPr>
        <p:spPr>
          <a:xfrm>
            <a:off x="4078835" y="168909"/>
            <a:ext cx="2430049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Double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E240D-D31C-1A4B-9685-1613792E46F0}"/>
              </a:ext>
            </a:extLst>
          </p:cNvPr>
          <p:cNvSpPr/>
          <p:nvPr/>
        </p:nvSpPr>
        <p:spPr>
          <a:xfrm>
            <a:off x="1883229" y="242751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Dummy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69F68-74C0-464F-8E30-0E2C5B2D4696}"/>
              </a:ext>
            </a:extLst>
          </p:cNvPr>
          <p:cNvSpPr/>
          <p:nvPr/>
        </p:nvSpPr>
        <p:spPr>
          <a:xfrm>
            <a:off x="1883229" y="342900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808FA-1944-2B4E-947D-628334D8C9F8}"/>
              </a:ext>
            </a:extLst>
          </p:cNvPr>
          <p:cNvSpPr/>
          <p:nvPr/>
        </p:nvSpPr>
        <p:spPr>
          <a:xfrm>
            <a:off x="1883229" y="443048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975D4E-A32E-9B46-B936-3CD4867661D0}"/>
              </a:ext>
            </a:extLst>
          </p:cNvPr>
          <p:cNvSpPr/>
          <p:nvPr/>
        </p:nvSpPr>
        <p:spPr>
          <a:xfrm>
            <a:off x="1883229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A9E41-DB72-7D43-9CF8-F3213B9CC7B4}"/>
              </a:ext>
            </a:extLst>
          </p:cNvPr>
          <p:cNvSpPr/>
          <p:nvPr/>
        </p:nvSpPr>
        <p:spPr>
          <a:xfrm>
            <a:off x="6788698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AA745-0DB1-2641-BAD8-9D0F53B759BF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842842" y="515357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4CE2E0-6108-6647-8B20-0D2B2A8F3A9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2842842" y="4152092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EE70CC-8B5E-9A45-AA7C-8B8EA94D32C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842842" y="315060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EA9434-C966-6F41-8997-484E1143C72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42842" y="1575303"/>
            <a:ext cx="1321752" cy="85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85D851-C76D-1A4D-999B-2F2FAEAC837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096001" y="1710802"/>
            <a:ext cx="1652310" cy="372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4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CC71AA-52B2-0E4A-AEDB-BA54AE9CA39C}"/>
              </a:ext>
            </a:extLst>
          </p:cNvPr>
          <p:cNvSpPr/>
          <p:nvPr/>
        </p:nvSpPr>
        <p:spPr>
          <a:xfrm>
            <a:off x="4123766" y="1878106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5E895A-F0DE-AC44-984C-7DCF1AE95F8D}"/>
              </a:ext>
            </a:extLst>
          </p:cNvPr>
          <p:cNvSpPr/>
          <p:nvPr/>
        </p:nvSpPr>
        <p:spPr>
          <a:xfrm>
            <a:off x="4123766" y="280147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printf()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6DE15B0-A5FF-494B-BE23-2C799E633A46}"/>
              </a:ext>
            </a:extLst>
          </p:cNvPr>
          <p:cNvSpPr/>
          <p:nvPr/>
        </p:nvSpPr>
        <p:spPr>
          <a:xfrm>
            <a:off x="3155577" y="1878106"/>
            <a:ext cx="824753" cy="161812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F9649-41A2-9246-AFE8-6CE32264EBFC}"/>
              </a:ext>
            </a:extLst>
          </p:cNvPr>
          <p:cNvSpPr txBox="1"/>
          <p:nvPr/>
        </p:nvSpPr>
        <p:spPr>
          <a:xfrm>
            <a:off x="1980307" y="2364004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95D89-07FA-CE4F-A466-20C9C4FA90B9}"/>
              </a:ext>
            </a:extLst>
          </p:cNvPr>
          <p:cNvSpPr txBox="1"/>
          <p:nvPr/>
        </p:nvSpPr>
        <p:spPr>
          <a:xfrm>
            <a:off x="6381975" y="2155122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F435C-EF88-1748-A9C6-B479A7A7FB79}"/>
              </a:ext>
            </a:extLst>
          </p:cNvPr>
          <p:cNvSpPr txBox="1"/>
          <p:nvPr/>
        </p:nvSpPr>
        <p:spPr>
          <a:xfrm>
            <a:off x="6381974" y="268718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</p:spTree>
    <p:extLst>
      <p:ext uri="{BB962C8B-B14F-4D97-AF65-F5344CB8AC3E}">
        <p14:creationId xmlns:p14="http://schemas.microsoft.com/office/powerpoint/2010/main" val="157444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24C515-C22E-FB47-A16F-4030558B9D04}"/>
              </a:ext>
            </a:extLst>
          </p:cNvPr>
          <p:cNvSpPr/>
          <p:nvPr/>
        </p:nvSpPr>
        <p:spPr>
          <a:xfrm>
            <a:off x="4061012" y="936812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0E08EF0-39AE-3A41-B28D-BBF793D23F3B}"/>
              </a:ext>
            </a:extLst>
          </p:cNvPr>
          <p:cNvSpPr/>
          <p:nvPr/>
        </p:nvSpPr>
        <p:spPr>
          <a:xfrm>
            <a:off x="3092823" y="936811"/>
            <a:ext cx="824753" cy="3872753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2A989-9459-294E-8CED-A42313E344D4}"/>
              </a:ext>
            </a:extLst>
          </p:cNvPr>
          <p:cNvSpPr txBox="1"/>
          <p:nvPr/>
        </p:nvSpPr>
        <p:spPr>
          <a:xfrm>
            <a:off x="6319221" y="1213828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B7868-8072-DA43-B278-A98FC3A401E3}"/>
              </a:ext>
            </a:extLst>
          </p:cNvPr>
          <p:cNvSpPr txBox="1"/>
          <p:nvPr/>
        </p:nvSpPr>
        <p:spPr>
          <a:xfrm>
            <a:off x="6319221" y="400051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DBE50-26D9-8143-89EF-9435118C48F4}"/>
              </a:ext>
            </a:extLst>
          </p:cNvPr>
          <p:cNvSpPr/>
          <p:nvPr/>
        </p:nvSpPr>
        <p:spPr>
          <a:xfrm>
            <a:off x="4061012" y="1860176"/>
            <a:ext cx="20349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a()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EAE64-FD11-BE4B-AC32-99F3A709FD78}"/>
              </a:ext>
            </a:extLst>
          </p:cNvPr>
          <p:cNvSpPr/>
          <p:nvPr/>
        </p:nvSpPr>
        <p:spPr>
          <a:xfrm>
            <a:off x="4061012" y="2393576"/>
            <a:ext cx="2034988" cy="17212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b()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DCA80-69D9-BE49-A306-280341916454}"/>
              </a:ext>
            </a:extLst>
          </p:cNvPr>
          <p:cNvSpPr/>
          <p:nvPr/>
        </p:nvSpPr>
        <p:spPr>
          <a:xfrm>
            <a:off x="4061012" y="411480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c()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CEC0C-8A73-3944-A358-EA2F41AA3983}"/>
              </a:ext>
            </a:extLst>
          </p:cNvPr>
          <p:cNvSpPr txBox="1"/>
          <p:nvPr/>
        </p:nvSpPr>
        <p:spPr>
          <a:xfrm>
            <a:off x="1916653" y="2550021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</p:spTree>
    <p:extLst>
      <p:ext uri="{BB962C8B-B14F-4D97-AF65-F5344CB8AC3E}">
        <p14:creationId xmlns:p14="http://schemas.microsoft.com/office/powerpoint/2010/main" val="322426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FD460C-2F84-C543-8B3B-E7B93608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82" y="2311400"/>
            <a:ext cx="3886200" cy="11176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9DB072-4A14-DD44-A923-4364645B7BEE}"/>
              </a:ext>
            </a:extLst>
          </p:cNvPr>
          <p:cNvSpPr/>
          <p:nvPr/>
        </p:nvSpPr>
        <p:spPr>
          <a:xfrm>
            <a:off x="3729317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DEE84-8056-3645-B0C2-CAE857ABF685}"/>
              </a:ext>
            </a:extLst>
          </p:cNvPr>
          <p:cNvSpPr txBox="1"/>
          <p:nvPr/>
        </p:nvSpPr>
        <p:spPr>
          <a:xfrm>
            <a:off x="3994996" y="4078942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6C31D-F8DA-8140-8A44-0535079BE33F}"/>
              </a:ext>
            </a:extLst>
          </p:cNvPr>
          <p:cNvSpPr txBox="1"/>
          <p:nvPr/>
        </p:nvSpPr>
        <p:spPr>
          <a:xfrm>
            <a:off x="6007256" y="4078943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1E1E1-45FE-E34F-A75C-9A330D331D35}"/>
              </a:ext>
            </a:extLst>
          </p:cNvPr>
          <p:cNvSpPr txBox="1"/>
          <p:nvPr/>
        </p:nvSpPr>
        <p:spPr>
          <a:xfrm>
            <a:off x="1500315" y="2478453"/>
            <a:ext cx="15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reference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71DC2-B3BD-5645-809B-BF464331BCB8}"/>
              </a:ext>
            </a:extLst>
          </p:cNvPr>
          <p:cNvSpPr txBox="1"/>
          <p:nvPr/>
        </p:nvSpPr>
        <p:spPr>
          <a:xfrm>
            <a:off x="1559242" y="2874680"/>
            <a:ext cx="149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primitive type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A78942-A3A7-9F46-9C08-12152BCAFBA9}"/>
              </a:ext>
            </a:extLst>
          </p:cNvPr>
          <p:cNvSpPr/>
          <p:nvPr/>
        </p:nvSpPr>
        <p:spPr>
          <a:xfrm>
            <a:off x="1511959" y="2485926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4FC1F78-DF56-B743-AB0A-6C1E64E10AB7}"/>
              </a:ext>
            </a:extLst>
          </p:cNvPr>
          <p:cNvSpPr/>
          <p:nvPr/>
        </p:nvSpPr>
        <p:spPr>
          <a:xfrm>
            <a:off x="1511959" y="2892609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71E9DC9-F95C-3547-AFDE-36F84D5608FF}"/>
              </a:ext>
            </a:extLst>
          </p:cNvPr>
          <p:cNvSpPr/>
          <p:nvPr/>
        </p:nvSpPr>
        <p:spPr>
          <a:xfrm>
            <a:off x="5610835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9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F1589C-6912-DB4F-B09A-F02C0AA2C0AA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Point[x=1,y=2]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4164D5-E045-8F4A-A57E-516F4ACF1F1F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C1454-B4C6-E04F-9E6D-1415368F775D}"/>
              </a:ext>
            </a:extLst>
          </p:cNvPr>
          <p:cNvSpPr/>
          <p:nvPr/>
        </p:nvSpPr>
        <p:spPr>
          <a:xfrm>
            <a:off x="6694392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Point[x=3,y=4]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829AF9-8C24-054C-982B-8934CC62A5D9}"/>
              </a:ext>
            </a:extLst>
          </p:cNvPr>
          <p:cNvSpPr/>
          <p:nvPr/>
        </p:nvSpPr>
        <p:spPr>
          <a:xfrm>
            <a:off x="6035486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pqr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0E9E0-9973-AC47-8323-4EDB0AB90B75}"/>
              </a:ext>
            </a:extLst>
          </p:cNvPr>
          <p:cNvSpPr/>
          <p:nvPr/>
        </p:nvSpPr>
        <p:spPr>
          <a:xfrm>
            <a:off x="6687668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Point[x=5,y=6]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020EA9-3992-E541-BD17-4EA20D4BC130}"/>
              </a:ext>
            </a:extLst>
          </p:cNvPr>
          <p:cNvSpPr/>
          <p:nvPr/>
        </p:nvSpPr>
        <p:spPr>
          <a:xfrm>
            <a:off x="6028762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0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5765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4390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148874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3589</TotalTime>
  <Words>371</Words>
  <Application>Microsoft Macintosh PowerPoint</Application>
  <PresentationFormat>Widescreen</PresentationFormat>
  <Paragraphs>164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50</cp:revision>
  <dcterms:created xsi:type="dcterms:W3CDTF">2020-04-30T06:38:45Z</dcterms:created>
  <dcterms:modified xsi:type="dcterms:W3CDTF">2020-06-06T06:13:48Z</dcterms:modified>
</cp:coreProperties>
</file>