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92" r:id="rId32"/>
    <p:sldId id="293" r:id="rId33"/>
    <p:sldId id="294" r:id="rId34"/>
    <p:sldId id="270" r:id="rId35"/>
    <p:sldId id="295" r:id="rId36"/>
    <p:sldId id="283" r:id="rId37"/>
    <p:sldId id="284" r:id="rId38"/>
    <p:sldId id="285" r:id="rId39"/>
    <p:sldId id="286" r:id="rId40"/>
    <p:sldId id="256" r:id="rId4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92"/>
            <p14:sldId id="293"/>
            <p14:sldId id="294"/>
            <p14:sldId id="270"/>
            <p14:sldId id="295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A2B"/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8"/>
    <p:restoredTop sz="86234"/>
  </p:normalViewPr>
  <p:slideViewPr>
    <p:cSldViewPr snapToGrid="0" snapToObjects="1">
      <p:cViewPr>
        <p:scale>
          <a:sx n="148" d="100"/>
          <a:sy n="148" d="100"/>
        </p:scale>
        <p:origin x="464" y="-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69E00-2FD8-7642-B0CD-63D390610B34}"/>
              </a:ext>
            </a:extLst>
          </p:cNvPr>
          <p:cNvCxnSpPr>
            <a:cxnSpLocks/>
          </p:cNvCxnSpPr>
          <p:nvPr/>
        </p:nvCxnSpPr>
        <p:spPr>
          <a:xfrm flipH="1" flipV="1">
            <a:off x="4675517" y="534839"/>
            <a:ext cx="1420483" cy="7159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E7716A-E828-0A48-9B2C-A0C7A6296AA7}"/>
              </a:ext>
            </a:extLst>
          </p:cNvPr>
          <p:cNvCxnSpPr>
            <a:cxnSpLocks/>
          </p:cNvCxnSpPr>
          <p:nvPr/>
        </p:nvCxnSpPr>
        <p:spPr>
          <a:xfrm flipH="1">
            <a:off x="2175655" y="2981864"/>
            <a:ext cx="308645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C73A91-0245-D244-B9B5-4442836E70F6}"/>
              </a:ext>
            </a:extLst>
          </p:cNvPr>
          <p:cNvCxnSpPr>
            <a:cxnSpLocks/>
          </p:cNvCxnSpPr>
          <p:nvPr/>
        </p:nvCxnSpPr>
        <p:spPr>
          <a:xfrm flipH="1">
            <a:off x="3128515" y="4784787"/>
            <a:ext cx="21335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8EE3DF-4D50-524F-A5B0-FB833DC19B75}"/>
              </a:ext>
            </a:extLst>
          </p:cNvPr>
          <p:cNvSpPr txBox="1"/>
          <p:nvPr/>
        </p:nvSpPr>
        <p:spPr>
          <a:xfrm>
            <a:off x="6096000" y="1066164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baseline="30000" dirty="0">
                <a:solidFill>
                  <a:srgbClr val="FF0000"/>
                </a:solidFill>
              </a:rPr>
              <a:t>st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3AA7F-71B4-274A-B537-A11669CCDD0B}"/>
              </a:ext>
            </a:extLst>
          </p:cNvPr>
          <p:cNvSpPr txBox="1"/>
          <p:nvPr/>
        </p:nvSpPr>
        <p:spPr>
          <a:xfrm>
            <a:off x="5321468" y="279719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E20CE-1FF5-7A41-A40E-9A9516FA6F71}"/>
              </a:ext>
            </a:extLst>
          </p:cNvPr>
          <p:cNvSpPr txBox="1"/>
          <p:nvPr/>
        </p:nvSpPr>
        <p:spPr>
          <a:xfrm>
            <a:off x="5262113" y="4606426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baseline="30000" dirty="0">
                <a:solidFill>
                  <a:srgbClr val="FF0000"/>
                </a:solidFill>
              </a:rPr>
              <a:t>rd</a:t>
            </a:r>
            <a:r>
              <a:rPr lang="en-GB" dirty="0">
                <a:solidFill>
                  <a:srgbClr val="FF0000"/>
                </a:solidFill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135665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F8C61-AD10-B04D-AFA0-9EE49D5EA46F}"/>
              </a:ext>
            </a:extLst>
          </p:cNvPr>
          <p:cNvSpPr/>
          <p:nvPr/>
        </p:nvSpPr>
        <p:spPr>
          <a:xfrm>
            <a:off x="1949570" y="715992"/>
            <a:ext cx="3286664" cy="204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1CBA5-4B69-CC43-A8A0-BDC1615D5373}"/>
              </a:ext>
            </a:extLst>
          </p:cNvPr>
          <p:cNvSpPr/>
          <p:nvPr/>
        </p:nvSpPr>
        <p:spPr>
          <a:xfrm>
            <a:off x="1949570" y="2886974"/>
            <a:ext cx="3286664" cy="1331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1093-B148-A046-A68A-FEF67407D2FF}"/>
              </a:ext>
            </a:extLst>
          </p:cNvPr>
          <p:cNvSpPr/>
          <p:nvPr/>
        </p:nvSpPr>
        <p:spPr>
          <a:xfrm>
            <a:off x="1949570" y="4344839"/>
            <a:ext cx="3286664" cy="1659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625AB5-47D0-E54E-9970-02639F0B4DF3}"/>
              </a:ext>
            </a:extLst>
          </p:cNvPr>
          <p:cNvSpPr txBox="1"/>
          <p:nvPr/>
        </p:nvSpPr>
        <p:spPr>
          <a:xfrm>
            <a:off x="4586376" y="23911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0F2C0-06EC-4642-B330-EBAEB5479124}"/>
              </a:ext>
            </a:extLst>
          </p:cNvPr>
          <p:cNvSpPr txBox="1"/>
          <p:nvPr/>
        </p:nvSpPr>
        <p:spPr>
          <a:xfrm>
            <a:off x="4586376" y="38489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78A39-10BC-4042-8DF4-7B3580858F8D}"/>
              </a:ext>
            </a:extLst>
          </p:cNvPr>
          <p:cNvSpPr txBox="1"/>
          <p:nvPr/>
        </p:nvSpPr>
        <p:spPr>
          <a:xfrm>
            <a:off x="4586376" y="5623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978106" y="719208"/>
            <a:ext cx="270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first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  <a:r>
              <a:rPr lang="en-GB" dirty="0">
                <a:solidFill>
                  <a:srgbClr val="FF0000"/>
                </a:solidFill>
              </a:rPr>
              <a:t>, determines which of these three elements we access</a:t>
            </a:r>
          </a:p>
        </p:txBody>
      </p:sp>
    </p:spTree>
    <p:extLst>
      <p:ext uri="{BB962C8B-B14F-4D97-AF65-F5344CB8AC3E}">
        <p14:creationId xmlns:p14="http://schemas.microsoft.com/office/powerpoint/2010/main" val="234897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04A3-A4B1-4A4D-883C-C5402ACA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"/>
          <a:stretch/>
        </p:blipFill>
        <p:spPr>
          <a:xfrm>
            <a:off x="1280305" y="319177"/>
            <a:ext cx="7543800" cy="609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E12FC-8DD4-F847-BD82-A021355C3417}"/>
              </a:ext>
            </a:extLst>
          </p:cNvPr>
          <p:cNvSpPr txBox="1"/>
          <p:nvPr/>
        </p:nvSpPr>
        <p:spPr>
          <a:xfrm>
            <a:off x="5789534" y="2974046"/>
            <a:ext cx="2705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third (and final) index,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GB" dirty="0">
                <a:solidFill>
                  <a:srgbClr val="FF0000"/>
                </a:solidFill>
              </a:rPr>
              <a:t>, determines which value of these two elements we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C6C13-A2EC-C540-9D7C-AFB09832AA32}"/>
              </a:ext>
            </a:extLst>
          </p:cNvPr>
          <p:cNvSpPr/>
          <p:nvPr/>
        </p:nvSpPr>
        <p:spPr>
          <a:xfrm>
            <a:off x="2915728" y="3574211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B3A23-19E1-2E41-A259-C30419408767}"/>
              </a:ext>
            </a:extLst>
          </p:cNvPr>
          <p:cNvSpPr txBox="1"/>
          <p:nvPr/>
        </p:nvSpPr>
        <p:spPr>
          <a:xfrm>
            <a:off x="4129176" y="3244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041B1-D631-FB40-BB41-C99CE00007D5}"/>
              </a:ext>
            </a:extLst>
          </p:cNvPr>
          <p:cNvSpPr txBox="1"/>
          <p:nvPr/>
        </p:nvSpPr>
        <p:spPr>
          <a:xfrm>
            <a:off x="4129176" y="26039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3808F5-EC67-6744-9CE4-BE4E263EA99E}"/>
              </a:ext>
            </a:extLst>
          </p:cNvPr>
          <p:cNvCxnSpPr>
            <a:stCxn id="18" idx="1"/>
          </p:cNvCxnSpPr>
          <p:nvPr/>
        </p:nvCxnSpPr>
        <p:spPr>
          <a:xfrm flipH="1">
            <a:off x="2173858" y="2788573"/>
            <a:ext cx="1955318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DE9EB-70EE-E745-A5B5-7EB8BCE309A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433314" y="3429000"/>
            <a:ext cx="695862" cy="283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305EF5-D0C1-9045-9DE3-C90C7BFC178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291582" y="3887948"/>
            <a:ext cx="837594" cy="56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D2846-9DE4-AB41-BB82-7811E691109B}"/>
              </a:ext>
            </a:extLst>
          </p:cNvPr>
          <p:cNvSpPr txBox="1"/>
          <p:nvPr/>
        </p:nvSpPr>
        <p:spPr>
          <a:xfrm>
            <a:off x="4129176" y="42667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C9FC39-EB46-9947-B796-F59CE7AACFF4}"/>
              </a:ext>
            </a:extLst>
          </p:cNvPr>
          <p:cNvSpPr/>
          <p:nvPr/>
        </p:nvSpPr>
        <p:spPr>
          <a:xfrm>
            <a:off x="2504863" y="3570855"/>
            <a:ext cx="362310" cy="303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B80227-4E7A-A145-BE54-7E8A0A60F16F}"/>
              </a:ext>
            </a:extLst>
          </p:cNvPr>
          <p:cNvCxnSpPr>
            <a:cxnSpLocks/>
          </p:cNvCxnSpPr>
          <p:nvPr/>
        </p:nvCxnSpPr>
        <p:spPr>
          <a:xfrm flipH="1" flipV="1">
            <a:off x="2678086" y="3894432"/>
            <a:ext cx="284164" cy="518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AC6ABC-470F-6D4E-AEFA-832943A82FD2}"/>
              </a:ext>
            </a:extLst>
          </p:cNvPr>
          <p:cNvSpPr txBox="1"/>
          <p:nvPr/>
        </p:nvSpPr>
        <p:spPr>
          <a:xfrm>
            <a:off x="2565928" y="4513457"/>
            <a:ext cx="1563248" cy="369332"/>
          </a:xfrm>
          <a:prstGeom prst="rect">
            <a:avLst/>
          </a:prstGeom>
          <a:solidFill>
            <a:srgbClr val="2B2A2B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a[1][1]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44209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09642" y="4347447"/>
            <a:ext cx="2618288" cy="701247"/>
            <a:chOff x="9173796" y="3547172"/>
            <a:chExt cx="2618288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813237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pqr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978847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mno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819941" y="3896139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972143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964508" y="3153033"/>
            <a:ext cx="579861" cy="251040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String[] names = { "Jade", "Aden"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496888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70273" y="1535707"/>
            <a:ext cx="856693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53C5B9-C7A9-A14D-99CB-A2A0132114F2}"/>
              </a:ext>
            </a:extLst>
          </p:cNvPr>
          <p:cNvSpPr/>
          <p:nvPr/>
        </p:nvSpPr>
        <p:spPr>
          <a:xfrm>
            <a:off x="7175272" y="3686863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A3A84-E863-484B-8CBE-FE0342CE22AD}"/>
              </a:ext>
            </a:extLst>
          </p:cNvPr>
          <p:cNvSpPr/>
          <p:nvPr/>
        </p:nvSpPr>
        <p:spPr>
          <a:xfrm>
            <a:off x="6509642" y="3686863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5CECA-BC78-164E-B89D-48EDEDE4814A}"/>
              </a:ext>
            </a:extLst>
          </p:cNvPr>
          <p:cNvSpPr/>
          <p:nvPr/>
        </p:nvSpPr>
        <p:spPr>
          <a:xfrm>
            <a:off x="7175272" y="3026279"/>
            <a:ext cx="195265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B0F4A5-BEF0-F54F-856A-D39F69F46774}"/>
              </a:ext>
            </a:extLst>
          </p:cNvPr>
          <p:cNvSpPr/>
          <p:nvPr/>
        </p:nvSpPr>
        <p:spPr>
          <a:xfrm>
            <a:off x="6509642" y="3026279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</p:spTree>
    <p:extLst>
      <p:ext uri="{BB962C8B-B14F-4D97-AF65-F5344CB8AC3E}">
        <p14:creationId xmlns:p14="http://schemas.microsoft.com/office/powerpoint/2010/main" val="109894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805</Words>
  <Application>Microsoft Macintosh PowerPoint</Application>
  <PresentationFormat>Widescreen</PresentationFormat>
  <Paragraphs>306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94</cp:revision>
  <dcterms:created xsi:type="dcterms:W3CDTF">2020-04-30T06:38:45Z</dcterms:created>
  <dcterms:modified xsi:type="dcterms:W3CDTF">2020-07-06T16:17:17Z</dcterms:modified>
</cp:coreProperties>
</file>