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7" r:id="rId9"/>
    <p:sldId id="266" r:id="rId10"/>
    <p:sldId id="263" r:id="rId11"/>
    <p:sldId id="264" r:id="rId12"/>
    <p:sldId id="265" r:id="rId13"/>
    <p:sldId id="269" r:id="rId14"/>
    <p:sldId id="271" r:id="rId15"/>
    <p:sldId id="273" r:id="rId16"/>
    <p:sldId id="274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1" r:id="rId26"/>
    <p:sldId id="287" r:id="rId27"/>
    <p:sldId id="288" r:id="rId28"/>
    <p:sldId id="291" r:id="rId29"/>
    <p:sldId id="290" r:id="rId30"/>
    <p:sldId id="289" r:id="rId31"/>
    <p:sldId id="292" r:id="rId32"/>
    <p:sldId id="293" r:id="rId33"/>
    <p:sldId id="294" r:id="rId34"/>
    <p:sldId id="270" r:id="rId35"/>
    <p:sldId id="295" r:id="rId36"/>
    <p:sldId id="283" r:id="rId37"/>
    <p:sldId id="284" r:id="rId38"/>
    <p:sldId id="285" r:id="rId39"/>
    <p:sldId id="286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256" r:id="rId5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er" id="{C5D8FC65-3446-DB4E-B486-2285C2608FA3}">
          <p14:sldIdLst>
            <p14:sldId id="257"/>
          </p14:sldIdLst>
        </p14:section>
        <p14:section name="Data Types - Stack and Heap" id="{D2EF745B-DF6F-1149-A956-99F8C5570964}">
          <p14:sldIdLst>
            <p14:sldId id="258"/>
            <p14:sldId id="259"/>
            <p14:sldId id="260"/>
            <p14:sldId id="261"/>
            <p14:sldId id="262"/>
            <p14:sldId id="268"/>
            <p14:sldId id="267"/>
            <p14:sldId id="266"/>
            <p14:sldId id="263"/>
            <p14:sldId id="264"/>
            <p14:sldId id="265"/>
          </p14:sldIdLst>
        </p14:section>
        <p14:section name="Data Types - Access Modifieres" id="{AE058796-2059-4E48-B40C-7B85D9A86F81}">
          <p14:sldIdLst>
            <p14:sldId id="269"/>
          </p14:sldIdLst>
        </p14:section>
        <p14:section name="Classes, Methods and Objects" id="{7E6D6E75-2148-054E-9DBB-4F264AFB32D7}">
          <p14:sldIdLst>
            <p14:sldId id="271"/>
            <p14:sldId id="273"/>
            <p14:sldId id="274"/>
            <p14:sldId id="272"/>
            <p14:sldId id="275"/>
            <p14:sldId id="276"/>
            <p14:sldId id="277"/>
            <p14:sldId id="278"/>
            <p14:sldId id="279"/>
            <p14:sldId id="280"/>
            <p14:sldId id="282"/>
            <p14:sldId id="281"/>
          </p14:sldIdLst>
        </p14:section>
        <p14:section name="Collections - Arrays &amp; Java Heap" id="{A77C8035-645E-BC41-A860-8F1EAD9648FF}">
          <p14:sldIdLst>
            <p14:sldId id="287"/>
            <p14:sldId id="288"/>
            <p14:sldId id="291"/>
            <p14:sldId id="290"/>
            <p14:sldId id="289"/>
            <p14:sldId id="292"/>
            <p14:sldId id="293"/>
            <p14:sldId id="294"/>
            <p14:sldId id="270"/>
            <p14:sldId id="295"/>
          </p14:sldIdLst>
        </p14:section>
        <p14:section name="Generics" id="{E31CA8EF-AF00-7843-A542-3016C7754C74}">
          <p14:sldIdLst>
            <p14:sldId id="283"/>
            <p14:sldId id="284"/>
            <p14:sldId id="285"/>
            <p14:sldId id="286"/>
          </p14:sldIdLst>
        </p14:section>
        <p14:section name="Collections" id="{8E46117E-0206-B64A-8A0B-6D61516E76C2}">
          <p14:sldIdLst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Testing" id="{064BBB82-ADB6-E844-9D9E-44CD43DCBE9F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51"/>
    <a:srgbClr val="2B2A2B"/>
    <a:srgbClr val="FFFFFF"/>
    <a:srgbClr val="FF9300"/>
    <a:srgbClr val="FFFC00"/>
    <a:srgbClr val="00FDFF"/>
    <a:srgbClr val="FF40FF"/>
    <a:srgbClr val="00FA00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0"/>
    <p:restoredTop sz="96928"/>
  </p:normalViewPr>
  <p:slideViewPr>
    <p:cSldViewPr snapToGrid="0" snapToObjects="1">
      <p:cViewPr varScale="1">
        <p:scale>
          <a:sx n="150" d="100"/>
          <a:sy n="150" d="100"/>
        </p:scale>
        <p:origin x="44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73C07-0034-D84F-B0CB-1249B408AEAD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6E62-EC5F-C045-9FEB-EDD3A9888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1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8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734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832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54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15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58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995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770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740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53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9E3D-17D0-DA4E-85BB-CFAE4597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DCCFA-B448-F143-AC77-2C27EA6F9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1BC0-3449-684C-9E0F-1E43B1F5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227A-069B-DD4E-9241-B565C207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615D-4F70-CC4D-8BFD-24914BDC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36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C22-D9A6-8E4A-819C-209DE378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747C-3E47-1C41-B1E7-F858955D6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5453F-A720-6B44-9DA1-CDD4EFD7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CF96-1E5F-CA49-9AD3-C44B605D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1A84-18F2-9D48-9079-81FDA5BE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2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2D177-563D-0D4B-80B5-43903A037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B6F2A-7CF3-0049-B4E4-DE719A1F3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BD66-4F78-BD4D-AD91-CC97A031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98C6-5C9C-304C-AE5D-883AC0BC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9A97-DC99-7941-9DBD-F7B5261E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1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CC1D-7ADD-804A-9CFD-AB8CA764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8458-AFBD-BC40-A526-679684E9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315AD-7FA4-4C4B-AD17-CDD0ECB9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56F3-A497-7042-8A59-0BDCF26D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82BA-84FF-3E4C-817A-258C9414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8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A304-5809-5049-8F16-DCB87A46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A849-1597-DD47-A75A-6B23C1A1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4C31-165B-B444-A68C-B14C3D87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3AC5-9893-1143-964D-870267E4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1299-23DA-AB44-A433-C30AEA9E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0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418A-8DC6-4E4C-A81F-D45BE4D8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9B52-8A95-A04D-A2B7-3137A6E88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A2CB-700B-3A4A-811C-35AB7D462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853C5-472E-D241-8B77-DD6C4239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A933F-1D57-BE43-B482-CCE7FDB5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52F10-4BAC-394B-BB0F-3E859C92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66B9-4420-FA43-B63B-0E800336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DC03-CF60-2E40-A690-FC78FCE4E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D7361-7261-DB47-8BE2-FB3D1F263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4C459-510E-EB4D-884B-8B0A05F94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839E2-E2CC-A84C-8A35-1A4FC438E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2A6B3-B037-6A41-8DD4-C2D8DE1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12402-1817-F648-8924-B178ED9F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17969-6F1D-584C-B74B-BF3606CF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8EE-FF57-0944-9BFC-69D021C0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6D132-008E-5145-A35A-9F751254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6CE61-B9D1-DE4B-B1D2-F1D78F0E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5DEEE-9DA5-794D-A8DA-5B1B782A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45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4DF42-C389-CC41-8DCC-FBD7109A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344DE-10D3-A247-9219-4880D93F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2F3E6-B1B2-6B49-8A91-D7F4833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4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2781-B18B-4849-9D2A-E2AC788C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D908-A830-6940-8381-A4CEF346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FDB75-ACA3-E842-B51C-05F51C8A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5EE9F-78FD-3144-9F2A-14BB4F86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B601-378B-C14F-BF37-706E2DCB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FE994-99B2-3D42-9386-CC90B9BF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05EC-505B-B74B-92E6-10F386E5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CB4B1-4450-D542-ACDE-C8A83600B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A1F0-24E0-654A-A2E0-F21D61642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3BFAF-1324-094F-AC59-DFB90FAC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35C0A-28A2-6342-B191-C9BE09A8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027E-DBC6-274C-967B-DFA65E7F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2A272-71C4-434E-817C-1187C945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6A0B5-8A7B-CA4E-B7B3-1F5573A8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C744-CD47-144D-995F-BAB1CAB47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7814B-86DA-1A43-BEBE-BB22F0FBA56B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BBF4-BC02-2142-AA20-B8D6B52E1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D1A7-008B-7541-94DB-83FCE941B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2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787622-613D-D947-BB16-99D4580FE577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B53993-6635-9447-8282-62CBD9C1EF1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DD1DD-6D53-BE41-A7D2-A93F55A0ECDE}"/>
              </a:ext>
            </a:extLst>
          </p:cNvPr>
          <p:cNvSpPr/>
          <p:nvPr/>
        </p:nvSpPr>
        <p:spPr>
          <a:xfrm>
            <a:off x="275822" y="4002135"/>
            <a:ext cx="1113862" cy="150222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2EDF2-DEDD-A84C-953D-D4D9F9D44866}"/>
              </a:ext>
            </a:extLst>
          </p:cNvPr>
          <p:cNvSpPr/>
          <p:nvPr/>
        </p:nvSpPr>
        <p:spPr>
          <a:xfrm>
            <a:off x="275823" y="1890306"/>
            <a:ext cx="1113862" cy="1502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Groovy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BB00A-C8BD-274E-A6C1-20824DE8B29C}"/>
              </a:ext>
            </a:extLst>
          </p:cNvPr>
          <p:cNvSpPr/>
          <p:nvPr/>
        </p:nvSpPr>
        <p:spPr>
          <a:xfrm>
            <a:off x="275822" y="213907"/>
            <a:ext cx="1113862" cy="15022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Clojure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61F5B-3864-B14A-8D4B-DC3040FC4009}"/>
              </a:ext>
            </a:extLst>
          </p:cNvPr>
          <p:cNvSpPr txBox="1"/>
          <p:nvPr/>
        </p:nvSpPr>
        <p:spPr>
          <a:xfrm>
            <a:off x="82628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Programming Language Source Files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284979C2-5CE5-7843-98FA-08F273601F6D}"/>
              </a:ext>
            </a:extLst>
          </p:cNvPr>
          <p:cNvSpPr/>
          <p:nvPr/>
        </p:nvSpPr>
        <p:spPr>
          <a:xfrm>
            <a:off x="1771016" y="1531078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7B754-1DCF-6343-B296-5E13ED82B5EE}"/>
              </a:ext>
            </a:extLst>
          </p:cNvPr>
          <p:cNvSpPr txBox="1"/>
          <p:nvPr/>
        </p:nvSpPr>
        <p:spPr>
          <a:xfrm>
            <a:off x="2099769" y="6119336"/>
            <a:ext cx="24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Compiled into Bytecode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81959-A855-D84C-A200-8772895B124B}"/>
              </a:ext>
            </a:extLst>
          </p:cNvPr>
          <p:cNvSpPr/>
          <p:nvPr/>
        </p:nvSpPr>
        <p:spPr>
          <a:xfrm>
            <a:off x="5530105" y="213907"/>
            <a:ext cx="1113862" cy="52904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Bytecode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3A0D8243-A559-3A46-BD93-3D78C5CBAA46}"/>
              </a:ext>
            </a:extLst>
          </p:cNvPr>
          <p:cNvSpPr/>
          <p:nvPr/>
        </p:nvSpPr>
        <p:spPr>
          <a:xfrm>
            <a:off x="7318538" y="1531077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47BC-C067-8B40-AE2B-3241A8603069}"/>
              </a:ext>
            </a:extLst>
          </p:cNvPr>
          <p:cNvSpPr/>
          <p:nvPr/>
        </p:nvSpPr>
        <p:spPr>
          <a:xfrm>
            <a:off x="10784388" y="213907"/>
            <a:ext cx="1113862" cy="52904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CB9A4-70D6-0B4A-A84E-394CF8BD0C99}"/>
              </a:ext>
            </a:extLst>
          </p:cNvPr>
          <p:cNvSpPr txBox="1"/>
          <p:nvPr/>
        </p:nvSpPr>
        <p:spPr>
          <a:xfrm>
            <a:off x="661070" y="34794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E6F53-5EEF-D142-AED7-9FDEB7A54254}"/>
              </a:ext>
            </a:extLst>
          </p:cNvPr>
          <p:cNvSpPr txBox="1"/>
          <p:nvPr/>
        </p:nvSpPr>
        <p:spPr>
          <a:xfrm>
            <a:off x="5336911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independent Bytecode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010BE-6751-9447-A3BD-E7954911371B}"/>
              </a:ext>
            </a:extLst>
          </p:cNvPr>
          <p:cNvSpPr txBox="1"/>
          <p:nvPr/>
        </p:nvSpPr>
        <p:spPr>
          <a:xfrm>
            <a:off x="7620854" y="5980836"/>
            <a:ext cx="247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Interpreted by the JIT (Just in Time Compiler)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FAB5E-19C5-CD4B-A908-51A5929E82A6}"/>
              </a:ext>
            </a:extLst>
          </p:cNvPr>
          <p:cNvSpPr txBox="1"/>
          <p:nvPr/>
        </p:nvSpPr>
        <p:spPr>
          <a:xfrm>
            <a:off x="10454785" y="5830721"/>
            <a:ext cx="177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dependent executable code</a:t>
            </a:r>
          </a:p>
        </p:txBody>
      </p:sp>
    </p:spTree>
    <p:extLst>
      <p:ext uri="{BB962C8B-B14F-4D97-AF65-F5344CB8AC3E}">
        <p14:creationId xmlns:p14="http://schemas.microsoft.com/office/powerpoint/2010/main" val="83968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E65BD-03E3-4F44-8D99-63E3F704B91C}"/>
              </a:ext>
            </a:extLst>
          </p:cNvPr>
          <p:cNvSpPr/>
          <p:nvPr/>
        </p:nvSpPr>
        <p:spPr>
          <a:xfrm>
            <a:off x="2514600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DB36E5-0B9E-E14A-9FE8-5229237AFD2D}"/>
              </a:ext>
            </a:extLst>
          </p:cNvPr>
          <p:cNvSpPr/>
          <p:nvPr/>
        </p:nvSpPr>
        <p:spPr>
          <a:xfrm>
            <a:off x="1848970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B94E6-72A4-2048-AF6D-F6F48E8D1E98}"/>
              </a:ext>
            </a:extLst>
          </p:cNvPr>
          <p:cNvSpPr/>
          <p:nvPr/>
        </p:nvSpPr>
        <p:spPr>
          <a:xfrm>
            <a:off x="2514600" y="3509680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FFB492-4C6A-7942-98E1-FF83AFDD6821}"/>
              </a:ext>
            </a:extLst>
          </p:cNvPr>
          <p:cNvSpPr/>
          <p:nvPr/>
        </p:nvSpPr>
        <p:spPr>
          <a:xfrm>
            <a:off x="1848970" y="3509680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70141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Point[x=7,</a:t>
            </a:r>
            <a:r>
              <a:rPr lang="en-GB" b="1" dirty="0">
                <a:solidFill>
                  <a:srgbClr val="FF0000"/>
                </a:solidFill>
              </a:rPr>
              <a:t>y=3</a:t>
            </a:r>
            <a:r>
              <a:rPr lang="en-GB" dirty="0">
                <a:solidFill>
                  <a:schemeClr val="tx1"/>
                </a:solidFill>
              </a:rPr>
              <a:t>]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0491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0988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E8EFDB-CCDF-E64B-8B9B-A45307BDF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72" y="810622"/>
            <a:ext cx="4838700" cy="463550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EAFF5220-A791-E94F-831C-D6C79A2E7238}"/>
              </a:ext>
            </a:extLst>
          </p:cNvPr>
          <p:cNvSpPr/>
          <p:nvPr/>
        </p:nvSpPr>
        <p:spPr>
          <a:xfrm>
            <a:off x="1335494" y="2399741"/>
            <a:ext cx="5979706" cy="2245125"/>
          </a:xfrm>
          <a:prstGeom prst="arc">
            <a:avLst>
              <a:gd name="adj1" fmla="val 16200000"/>
              <a:gd name="adj2" fmla="val 5957216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9BB34-C79D-C840-8F80-88028878916A}"/>
              </a:ext>
            </a:extLst>
          </p:cNvPr>
          <p:cNvSpPr txBox="1"/>
          <p:nvPr/>
        </p:nvSpPr>
        <p:spPr>
          <a:xfrm>
            <a:off x="6980582" y="3105834"/>
            <a:ext cx="24045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One Java source file produces two class files</a:t>
            </a:r>
          </a:p>
        </p:txBody>
      </p:sp>
    </p:spTree>
    <p:extLst>
      <p:ext uri="{BB962C8B-B14F-4D97-AF65-F5344CB8AC3E}">
        <p14:creationId xmlns:p14="http://schemas.microsoft.com/office/powerpoint/2010/main" val="421280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5917FD0-4EC4-6B46-99CC-B91E4AAC7533}"/>
              </a:ext>
            </a:extLst>
          </p:cNvPr>
          <p:cNvSpPr/>
          <p:nvPr/>
        </p:nvSpPr>
        <p:spPr>
          <a:xfrm>
            <a:off x="2902226" y="1798982"/>
            <a:ext cx="1080000" cy="10800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closed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FFA3F3A-4497-504F-B654-2DE83E5CE79B}"/>
              </a:ext>
            </a:extLst>
          </p:cNvPr>
          <p:cNvSpPr/>
          <p:nvPr/>
        </p:nvSpPr>
        <p:spPr>
          <a:xfrm>
            <a:off x="2902226" y="3730487"/>
            <a:ext cx="1080000" cy="10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open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0E8AC8-A2CA-854D-9619-F20B6327B1A3}"/>
              </a:ext>
            </a:extLst>
          </p:cNvPr>
          <p:cNvSpPr/>
          <p:nvPr/>
        </p:nvSpPr>
        <p:spPr>
          <a:xfrm>
            <a:off x="5271052" y="3730487"/>
            <a:ext cx="1080000" cy="108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open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75FA1-C69E-D345-B690-897BF8DD9BFC}"/>
              </a:ext>
            </a:extLst>
          </p:cNvPr>
          <p:cNvSpPr/>
          <p:nvPr/>
        </p:nvSpPr>
        <p:spPr>
          <a:xfrm>
            <a:off x="5271052" y="1798982"/>
            <a:ext cx="1080000" cy="108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closed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BADB9-50BB-414D-A9C8-05F41B9CFF54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060388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6D08F1-D383-944B-A814-A39CFF80A695}"/>
              </a:ext>
            </a:extLst>
          </p:cNvPr>
          <p:cNvCxnSpPr>
            <a:cxnSpLocks/>
            <a:stCxn id="3" idx="7"/>
            <a:endCxn id="2" idx="5"/>
          </p:cNvCxnSpPr>
          <p:nvPr/>
        </p:nvCxnSpPr>
        <p:spPr>
          <a:xfrm flipV="1">
            <a:off x="382406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F19066-A4DD-E040-8F4D-AF0E03E2EF63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982226" y="4270487"/>
            <a:ext cx="128882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DCB802-3EC3-AC42-BDEF-B2C5BFAF80AC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V="1">
            <a:off x="542921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54113F-0253-7540-A17D-0D4CD145CCA7}"/>
              </a:ext>
            </a:extLst>
          </p:cNvPr>
          <p:cNvCxnSpPr>
            <a:stCxn id="5" idx="5"/>
            <a:endCxn id="4" idx="7"/>
          </p:cNvCxnSpPr>
          <p:nvPr/>
        </p:nvCxnSpPr>
        <p:spPr>
          <a:xfrm>
            <a:off x="6192890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2EE1AF-B22B-9347-AC3A-88D0E2A395F3}"/>
              </a:ext>
            </a:extLst>
          </p:cNvPr>
          <p:cNvSpPr txBox="1"/>
          <p:nvPr/>
        </p:nvSpPr>
        <p:spPr>
          <a:xfrm>
            <a:off x="2343209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7A5E75-E616-294B-ABB8-DAC41B4F1B92}"/>
              </a:ext>
            </a:extLst>
          </p:cNvPr>
          <p:cNvSpPr txBox="1"/>
          <p:nvPr/>
        </p:nvSpPr>
        <p:spPr>
          <a:xfrm>
            <a:off x="3773026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E1CC61-344B-8542-ADCD-15128D850722}"/>
              </a:ext>
            </a:extLst>
          </p:cNvPr>
          <p:cNvSpPr txBox="1"/>
          <p:nvPr/>
        </p:nvSpPr>
        <p:spPr>
          <a:xfrm>
            <a:off x="4067146" y="4210853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putItem()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A3D5D0-5504-D14E-A717-03EF15AAD840}"/>
              </a:ext>
            </a:extLst>
          </p:cNvPr>
          <p:cNvSpPr txBox="1"/>
          <p:nvPr/>
        </p:nvSpPr>
        <p:spPr>
          <a:xfrm>
            <a:off x="4713860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5911BA-02F4-BE4E-AC29-27ADB94661FB}"/>
              </a:ext>
            </a:extLst>
          </p:cNvPr>
          <p:cNvSpPr txBox="1"/>
          <p:nvPr/>
        </p:nvSpPr>
        <p:spPr>
          <a:xfrm>
            <a:off x="6126961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CAD0BC-79B4-2548-BDDD-4CD54787978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411224" y="1258983"/>
            <a:ext cx="649164" cy="6981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DD3BAE-CDB4-DF4A-A395-2ED2E8D0CACA}"/>
              </a:ext>
            </a:extLst>
          </p:cNvPr>
          <p:cNvSpPr txBox="1"/>
          <p:nvPr/>
        </p:nvSpPr>
        <p:spPr>
          <a:xfrm>
            <a:off x="2542375" y="1187225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2634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422D7-196C-2443-BEB7-80D387E78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1844408"/>
            <a:ext cx="9514114" cy="1706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B716C0-BF3D-E84C-AFD6-C97C9C6202C2}"/>
              </a:ext>
            </a:extLst>
          </p:cNvPr>
          <p:cNvSpPr txBox="1"/>
          <p:nvPr/>
        </p:nvSpPr>
        <p:spPr>
          <a:xfrm>
            <a:off x="639890" y="152068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46185-3848-274F-9656-4DDE2749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4029425"/>
            <a:ext cx="9514114" cy="17067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8A349D-FDBE-3A44-B2B3-41A071330AF2}"/>
              </a:ext>
            </a:extLst>
          </p:cNvPr>
          <p:cNvSpPr txBox="1"/>
          <p:nvPr/>
        </p:nvSpPr>
        <p:spPr>
          <a:xfrm>
            <a:off x="639890" y="369019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E587990-49B2-1649-94EE-7A6DEBD0CEB6}"/>
              </a:ext>
            </a:extLst>
          </p:cNvPr>
          <p:cNvSpPr/>
          <p:nvPr/>
        </p:nvSpPr>
        <p:spPr>
          <a:xfrm>
            <a:off x="6221895" y="24349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5AF8C7D-77A6-2C49-AB00-4C8142CD346C}"/>
              </a:ext>
            </a:extLst>
          </p:cNvPr>
          <p:cNvSpPr/>
          <p:nvPr/>
        </p:nvSpPr>
        <p:spPr>
          <a:xfrm>
            <a:off x="8839199" y="2438243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16D1A89-129D-5F4D-A430-1A75CAF901D7}"/>
              </a:ext>
            </a:extLst>
          </p:cNvPr>
          <p:cNvSpPr/>
          <p:nvPr/>
        </p:nvSpPr>
        <p:spPr>
          <a:xfrm>
            <a:off x="6221895" y="4614912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BF6FA67-F1C6-A441-B0D7-8A14B4DD11E8}"/>
              </a:ext>
            </a:extLst>
          </p:cNvPr>
          <p:cNvSpPr/>
          <p:nvPr/>
        </p:nvSpPr>
        <p:spPr>
          <a:xfrm>
            <a:off x="8839199" y="4618225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DBBF86C-FEFA-DC48-8478-CD07F6693EF8}"/>
              </a:ext>
            </a:extLst>
          </p:cNvPr>
          <p:cNvSpPr/>
          <p:nvPr/>
        </p:nvSpPr>
        <p:spPr>
          <a:xfrm rot="5400000">
            <a:off x="7941364" y="1749734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4C0DFB-1BC3-1B47-98F0-425E535EE5C9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7335078" y="3290300"/>
            <a:ext cx="0" cy="677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C7A03BB-FFF6-E341-9D57-C73E25C2458C}"/>
              </a:ext>
            </a:extLst>
          </p:cNvPr>
          <p:cNvSpPr/>
          <p:nvPr/>
        </p:nvSpPr>
        <p:spPr>
          <a:xfrm rot="5400000">
            <a:off x="7941364" y="3939655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FCD897F-6AF1-7B44-8A80-209DCD12268A}"/>
              </a:ext>
            </a:extLst>
          </p:cNvPr>
          <p:cNvSpPr/>
          <p:nvPr/>
        </p:nvSpPr>
        <p:spPr>
          <a:xfrm>
            <a:off x="6957392" y="1371600"/>
            <a:ext cx="3945830" cy="5178285"/>
          </a:xfrm>
          <a:prstGeom prst="arc">
            <a:avLst>
              <a:gd name="adj1" fmla="val 14658087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C99445-5B50-8A40-A2EC-45005E77A3E2}"/>
              </a:ext>
            </a:extLst>
          </p:cNvPr>
          <p:cNvCxnSpPr>
            <a:cxnSpLocks/>
          </p:cNvCxnSpPr>
          <p:nvPr/>
        </p:nvCxnSpPr>
        <p:spPr>
          <a:xfrm>
            <a:off x="3834802" y="879553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B7EF5B21-28A3-6147-B8EB-83EF0707C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76" y="548377"/>
            <a:ext cx="3642691" cy="39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41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C287CE-82AC-6F4C-9BF2-B1F70ACCA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1798955"/>
            <a:ext cx="7124700" cy="180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31C4FD-C827-9D47-BF2B-7072074F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4396274"/>
            <a:ext cx="7124700" cy="180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3741BE-5873-2543-8F5B-72AF8FF1A0F9}"/>
              </a:ext>
            </a:extLst>
          </p:cNvPr>
          <p:cNvSpPr txBox="1"/>
          <p:nvPr/>
        </p:nvSpPr>
        <p:spPr>
          <a:xfrm>
            <a:off x="571605" y="148093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48F48-62C3-2949-8EF2-05C825FCCCA6}"/>
              </a:ext>
            </a:extLst>
          </p:cNvPr>
          <p:cNvSpPr txBox="1"/>
          <p:nvPr/>
        </p:nvSpPr>
        <p:spPr>
          <a:xfrm>
            <a:off x="571605" y="405675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266B64-F58A-C042-A0DC-55040A57D455}"/>
              </a:ext>
            </a:extLst>
          </p:cNvPr>
          <p:cNvCxnSpPr>
            <a:cxnSpLocks/>
          </p:cNvCxnSpPr>
          <p:nvPr/>
        </p:nvCxnSpPr>
        <p:spPr>
          <a:xfrm>
            <a:off x="3874559" y="790101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15EDA6D-F3B7-E849-B115-89ACEEFC2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47" y="344636"/>
            <a:ext cx="9613900" cy="6604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D1709BC-DB2F-FC4F-8EF8-2E2A814A8514}"/>
              </a:ext>
            </a:extLst>
          </p:cNvPr>
          <p:cNvSpPr/>
          <p:nvPr/>
        </p:nvSpPr>
        <p:spPr>
          <a:xfrm>
            <a:off x="6135757" y="25873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31B8C73-6446-4846-94BA-178712014759}"/>
              </a:ext>
            </a:extLst>
          </p:cNvPr>
          <p:cNvSpPr/>
          <p:nvPr/>
        </p:nvSpPr>
        <p:spPr>
          <a:xfrm>
            <a:off x="6135757" y="5181444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D0387C-541F-8D42-BCEB-4E5EC26BEDB8}"/>
              </a:ext>
            </a:extLst>
          </p:cNvPr>
          <p:cNvCxnSpPr>
            <a:cxnSpLocks/>
          </p:cNvCxnSpPr>
          <p:nvPr/>
        </p:nvCxnSpPr>
        <p:spPr>
          <a:xfrm>
            <a:off x="6460757" y="3004773"/>
            <a:ext cx="0" cy="2176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5EF7D33-C17E-8B49-A97A-DA397778A699}"/>
              </a:ext>
            </a:extLst>
          </p:cNvPr>
          <p:cNvSpPr/>
          <p:nvPr/>
        </p:nvSpPr>
        <p:spPr>
          <a:xfrm>
            <a:off x="6135757" y="1497652"/>
            <a:ext cx="3945830" cy="5178285"/>
          </a:xfrm>
          <a:prstGeom prst="arc">
            <a:avLst>
              <a:gd name="adj1" fmla="val 13410194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99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8C000B-BC4B-604A-B6A0-AA66C0BB7830}"/>
              </a:ext>
            </a:extLst>
          </p:cNvPr>
          <p:cNvSpPr/>
          <p:nvPr/>
        </p:nvSpPr>
        <p:spPr>
          <a:xfrm>
            <a:off x="4641574" y="1139687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10376-5492-2F47-99E1-BC471F01A5FE}"/>
              </a:ext>
            </a:extLst>
          </p:cNvPr>
          <p:cNvSpPr/>
          <p:nvPr/>
        </p:nvSpPr>
        <p:spPr>
          <a:xfrm>
            <a:off x="4641574" y="2703444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92712-56FA-7C4F-8C50-B3B276CC6863}"/>
              </a:ext>
            </a:extLst>
          </p:cNvPr>
          <p:cNvSpPr/>
          <p:nvPr/>
        </p:nvSpPr>
        <p:spPr>
          <a:xfrm>
            <a:off x="4641574" y="4267201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Very Important Person</a:t>
            </a:r>
          </a:p>
          <a:p>
            <a:pPr algn="ctr"/>
            <a:r>
              <a:rPr lang="en-GB" sz="1400" i="1" dirty="0"/>
              <a:t>(extends Person)</a:t>
            </a:r>
            <a:endParaRPr lang="en-GB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28738-985F-D74E-A4F2-E2012C9B61A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620579" y="2073965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8AFBC0-6D9E-F54A-A684-2DCA7FCFB437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5620579" y="3637722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wn Arrow 15">
            <a:extLst>
              <a:ext uri="{FF2B5EF4-FFF2-40B4-BE49-F238E27FC236}">
                <a16:creationId xmlns:a16="http://schemas.microsoft.com/office/drawing/2014/main" id="{FDC2C52A-9449-A14E-8D09-DFA82C8BD0FF}"/>
              </a:ext>
            </a:extLst>
          </p:cNvPr>
          <p:cNvSpPr/>
          <p:nvPr/>
        </p:nvSpPr>
        <p:spPr>
          <a:xfrm>
            <a:off x="7092195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F93D9050-148A-3944-920B-97AC6AF26517}"/>
              </a:ext>
            </a:extLst>
          </p:cNvPr>
          <p:cNvSpPr/>
          <p:nvPr/>
        </p:nvSpPr>
        <p:spPr>
          <a:xfrm rot="10800000">
            <a:off x="3294198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B6A071-0CB2-504E-AF24-E9F800F27C92}"/>
              </a:ext>
            </a:extLst>
          </p:cNvPr>
          <p:cNvSpPr txBox="1"/>
          <p:nvPr/>
        </p:nvSpPr>
        <p:spPr>
          <a:xfrm>
            <a:off x="2185880" y="2985916"/>
            <a:ext cx="110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Upcasting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9E7BA4-E5EC-2C40-8330-C4A42866B8A3}"/>
              </a:ext>
            </a:extLst>
          </p:cNvPr>
          <p:cNvSpPr txBox="1"/>
          <p:nvPr/>
        </p:nvSpPr>
        <p:spPr>
          <a:xfrm>
            <a:off x="7946960" y="2985916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Downcasting</a:t>
            </a:r>
          </a:p>
        </p:txBody>
      </p:sp>
    </p:spTree>
    <p:extLst>
      <p:ext uri="{BB962C8B-B14F-4D97-AF65-F5344CB8AC3E}">
        <p14:creationId xmlns:p14="http://schemas.microsoft.com/office/powerpoint/2010/main" val="2036535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E41BD0-758F-864D-9B7A-B816DBEC8A0E}"/>
              </a:ext>
            </a:extLst>
          </p:cNvPr>
          <p:cNvCxnSpPr>
            <a:cxnSpLocks/>
          </p:cNvCxnSpPr>
          <p:nvPr/>
        </p:nvCxnSpPr>
        <p:spPr>
          <a:xfrm flipH="1">
            <a:off x="708091" y="3583056"/>
            <a:ext cx="245089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0FD7723-B813-DD45-B685-9F6914B4AF10}"/>
              </a:ext>
            </a:extLst>
          </p:cNvPr>
          <p:cNvSpPr/>
          <p:nvPr/>
        </p:nvSpPr>
        <p:spPr>
          <a:xfrm>
            <a:off x="5116995" y="414130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691378-D15A-E645-8849-E3AEE923A412}"/>
              </a:ext>
            </a:extLst>
          </p:cNvPr>
          <p:cNvSpPr/>
          <p:nvPr/>
        </p:nvSpPr>
        <p:spPr>
          <a:xfrm>
            <a:off x="3158986" y="2648778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529E2-E8CB-7942-9608-D2B9AEF93CE9}"/>
              </a:ext>
            </a:extLst>
          </p:cNvPr>
          <p:cNvSpPr/>
          <p:nvPr/>
        </p:nvSpPr>
        <p:spPr>
          <a:xfrm>
            <a:off x="7075004" y="4883427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LightBox</a:t>
            </a:r>
          </a:p>
          <a:p>
            <a:pPr algn="ctr"/>
            <a:r>
              <a:rPr lang="en-GB" sz="1400" i="1" dirty="0"/>
              <a:t>(extends Box)</a:t>
            </a:r>
            <a:endParaRPr lang="en-GB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EC90D1-FFA5-6948-948D-F525B2AA4A75}"/>
              </a:ext>
            </a:extLst>
          </p:cNvPr>
          <p:cNvSpPr/>
          <p:nvPr/>
        </p:nvSpPr>
        <p:spPr>
          <a:xfrm>
            <a:off x="7075003" y="2648778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Box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C3A75C-8475-1640-9149-43AC0489C63C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137991" y="1348408"/>
            <a:ext cx="1958009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96D8D-D847-B946-B50F-9720CCF92044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6096000" y="1348408"/>
            <a:ext cx="1958008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0F176A-3A44-BF4B-AB5C-1CF178E92616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8054008" y="3583056"/>
            <a:ext cx="1" cy="130037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EFD6A5-190C-304F-AB64-520489DB95FF}"/>
              </a:ext>
            </a:extLst>
          </p:cNvPr>
          <p:cNvSpPr/>
          <p:nvPr/>
        </p:nvSpPr>
        <p:spPr>
          <a:xfrm>
            <a:off x="708091" y="4082497"/>
            <a:ext cx="4044470" cy="19298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FD359A-DA35-6647-A4C2-BC45AE1FCD56}"/>
              </a:ext>
            </a:extLst>
          </p:cNvPr>
          <p:cNvSpPr/>
          <p:nvPr/>
        </p:nvSpPr>
        <p:spPr>
          <a:xfrm>
            <a:off x="992410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String</a:t>
            </a:r>
            <a:endParaRPr lang="en-GB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FF9EB7-C71E-0A4C-B2B9-3D9191F13B43}"/>
              </a:ext>
            </a:extLst>
          </p:cNvPr>
          <p:cNvSpPr/>
          <p:nvPr/>
        </p:nvSpPr>
        <p:spPr>
          <a:xfrm>
            <a:off x="2872485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</a:t>
            </a:r>
            <a:endParaRPr lang="en-GB" i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DD1F40-1F45-5A46-B130-943FA76C84E5}"/>
              </a:ext>
            </a:extLst>
          </p:cNvPr>
          <p:cNvCxnSpPr/>
          <p:nvPr/>
        </p:nvCxnSpPr>
        <p:spPr>
          <a:xfrm flipH="1">
            <a:off x="708091" y="2648778"/>
            <a:ext cx="2450895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1A8473-CB9C-7D4F-826E-D1D0EBA8C3F4}"/>
              </a:ext>
            </a:extLst>
          </p:cNvPr>
          <p:cNvCxnSpPr>
            <a:cxnSpLocks/>
          </p:cNvCxnSpPr>
          <p:nvPr/>
        </p:nvCxnSpPr>
        <p:spPr>
          <a:xfrm flipH="1">
            <a:off x="4752561" y="3583056"/>
            <a:ext cx="36443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1239EB-5865-B145-B7E9-C30B6B838792}"/>
              </a:ext>
            </a:extLst>
          </p:cNvPr>
          <p:cNvCxnSpPr>
            <a:cxnSpLocks/>
          </p:cNvCxnSpPr>
          <p:nvPr/>
        </p:nvCxnSpPr>
        <p:spPr>
          <a:xfrm flipH="1">
            <a:off x="4752560" y="2648778"/>
            <a:ext cx="364434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1E0BFF-095E-9547-948A-1504D7AEC8E6}"/>
              </a:ext>
            </a:extLst>
          </p:cNvPr>
          <p:cNvSpPr txBox="1"/>
          <p:nvPr/>
        </p:nvSpPr>
        <p:spPr>
          <a:xfrm>
            <a:off x="4507140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DF9C50-D137-784F-94D1-DD8827F21ACC}"/>
              </a:ext>
            </a:extLst>
          </p:cNvPr>
          <p:cNvSpPr txBox="1"/>
          <p:nvPr/>
        </p:nvSpPr>
        <p:spPr>
          <a:xfrm>
            <a:off x="7149548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FFEFB8-B8D2-8147-AF93-F6CBA42F3B1F}"/>
              </a:ext>
            </a:extLst>
          </p:cNvPr>
          <p:cNvSpPr txBox="1"/>
          <p:nvPr/>
        </p:nvSpPr>
        <p:spPr>
          <a:xfrm>
            <a:off x="8054006" y="404857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5F620D-B4F5-E94E-A4DC-20DF2D6A3F10}"/>
              </a:ext>
            </a:extLst>
          </p:cNvPr>
          <p:cNvSpPr txBox="1"/>
          <p:nvPr/>
        </p:nvSpPr>
        <p:spPr>
          <a:xfrm>
            <a:off x="3486902" y="36481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3653858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con for Peek,peep">
            <a:extLst>
              <a:ext uri="{FF2B5EF4-FFF2-40B4-BE49-F238E27FC236}">
                <a16:creationId xmlns:a16="http://schemas.microsoft.com/office/drawing/2014/main" id="{A899FEAA-C92F-1C44-9C17-C12CC36B6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39099" y="2757320"/>
            <a:ext cx="1032013" cy="10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90E21F-D695-4B4E-A381-9A86FF18F400}"/>
              </a:ext>
            </a:extLst>
          </p:cNvPr>
          <p:cNvSpPr/>
          <p:nvPr/>
        </p:nvSpPr>
        <p:spPr>
          <a:xfrm>
            <a:off x="4452731" y="453224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45C65-F0EC-1047-AEA2-9AFDC2D90CAE}"/>
              </a:ext>
            </a:extLst>
          </p:cNvPr>
          <p:cNvSpPr/>
          <p:nvPr/>
        </p:nvSpPr>
        <p:spPr>
          <a:xfrm>
            <a:off x="4452731" y="4244012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5E959-458F-154E-8F53-C0E07DB128B2}"/>
              </a:ext>
            </a:extLst>
          </p:cNvPr>
          <p:cNvSpPr/>
          <p:nvPr/>
        </p:nvSpPr>
        <p:spPr>
          <a:xfrm>
            <a:off x="4452731" y="3955779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04FEA-9A3F-7E4B-B2D7-797FB245F033}"/>
              </a:ext>
            </a:extLst>
          </p:cNvPr>
          <p:cNvSpPr/>
          <p:nvPr/>
        </p:nvSpPr>
        <p:spPr>
          <a:xfrm>
            <a:off x="4452731" y="366754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B1371C-57F0-FC4B-94D5-B9D8DF50AD0E}"/>
              </a:ext>
            </a:extLst>
          </p:cNvPr>
          <p:cNvSpPr/>
          <p:nvPr/>
        </p:nvSpPr>
        <p:spPr>
          <a:xfrm>
            <a:off x="1891747" y="280283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27793A5-0296-F745-9139-2843D7476403}"/>
              </a:ext>
            </a:extLst>
          </p:cNvPr>
          <p:cNvSpPr/>
          <p:nvPr/>
        </p:nvSpPr>
        <p:spPr>
          <a:xfrm>
            <a:off x="3417405" y="2922104"/>
            <a:ext cx="1765851" cy="1093312"/>
          </a:xfrm>
          <a:prstGeom prst="arc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80E9E5-5C1E-C743-8347-8EA673B10892}"/>
              </a:ext>
            </a:extLst>
          </p:cNvPr>
          <p:cNvCxnSpPr/>
          <p:nvPr/>
        </p:nvCxnSpPr>
        <p:spPr>
          <a:xfrm flipV="1">
            <a:off x="5943600" y="2405269"/>
            <a:ext cx="536713" cy="106349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34FF-3990-3944-897D-4BE7E41C4A73}"/>
              </a:ext>
            </a:extLst>
          </p:cNvPr>
          <p:cNvSpPr/>
          <p:nvPr/>
        </p:nvSpPr>
        <p:spPr>
          <a:xfrm>
            <a:off x="5483086" y="197788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10DC81-6F24-B04A-B74B-FE5600D2AD8F}"/>
              </a:ext>
            </a:extLst>
          </p:cNvPr>
          <p:cNvSpPr txBox="1"/>
          <p:nvPr/>
        </p:nvSpPr>
        <p:spPr>
          <a:xfrm>
            <a:off x="4436741" y="4987874"/>
            <a:ext cx="20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Stack Data Structure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784FFD-819B-6D48-A3BF-CC87409F4642}"/>
              </a:ext>
            </a:extLst>
          </p:cNvPr>
          <p:cNvCxnSpPr>
            <a:cxnSpLocks/>
          </p:cNvCxnSpPr>
          <p:nvPr/>
        </p:nvCxnSpPr>
        <p:spPr>
          <a:xfrm flipH="1">
            <a:off x="6978927" y="3299791"/>
            <a:ext cx="1297056" cy="4870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FF68E0-070C-3549-8165-2A7A05C6566F}"/>
              </a:ext>
            </a:extLst>
          </p:cNvPr>
          <p:cNvSpPr txBox="1"/>
          <p:nvPr/>
        </p:nvSpPr>
        <p:spPr>
          <a:xfrm>
            <a:off x="4603549" y="257265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B193DE-3C43-DA48-A625-58B32F7ADE1E}"/>
              </a:ext>
            </a:extLst>
          </p:cNvPr>
          <p:cNvSpPr txBox="1"/>
          <p:nvPr/>
        </p:nvSpPr>
        <p:spPr>
          <a:xfrm>
            <a:off x="6289719" y="267204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11D8E3-A0CF-B543-BDD5-6E4476248189}"/>
              </a:ext>
            </a:extLst>
          </p:cNvPr>
          <p:cNvSpPr txBox="1"/>
          <p:nvPr/>
        </p:nvSpPr>
        <p:spPr>
          <a:xfrm>
            <a:off x="7504043" y="3536753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peek</a:t>
            </a:r>
          </a:p>
        </p:txBody>
      </p:sp>
    </p:spTree>
    <p:extLst>
      <p:ext uri="{BB962C8B-B14F-4D97-AF65-F5344CB8AC3E}">
        <p14:creationId xmlns:p14="http://schemas.microsoft.com/office/powerpoint/2010/main" val="326552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2FDB5F-948B-5849-8985-0B426D4CF701}"/>
              </a:ext>
            </a:extLst>
          </p:cNvPr>
          <p:cNvSpPr/>
          <p:nvPr/>
        </p:nvSpPr>
        <p:spPr>
          <a:xfrm>
            <a:off x="4258236" y="546847"/>
            <a:ext cx="2034988" cy="5764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9EBD66D-7054-1343-8C92-47DB36F32D2D}"/>
              </a:ext>
            </a:extLst>
          </p:cNvPr>
          <p:cNvSpPr/>
          <p:nvPr/>
        </p:nvSpPr>
        <p:spPr>
          <a:xfrm>
            <a:off x="3182471" y="546847"/>
            <a:ext cx="824753" cy="577327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B709F-511C-2F47-BD59-F3899747C041}"/>
              </a:ext>
            </a:extLst>
          </p:cNvPr>
          <p:cNvSpPr/>
          <p:nvPr/>
        </p:nvSpPr>
        <p:spPr>
          <a:xfrm>
            <a:off x="4258236" y="5450541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C2FFF-B1D6-C44D-92E4-D2043043B661}"/>
              </a:ext>
            </a:extLst>
          </p:cNvPr>
          <p:cNvSpPr/>
          <p:nvPr/>
        </p:nvSpPr>
        <p:spPr>
          <a:xfrm>
            <a:off x="4258236" y="4589930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BE88F-D9EE-4446-9AFC-D5A0ADFCAF2B}"/>
              </a:ext>
            </a:extLst>
          </p:cNvPr>
          <p:cNvSpPr/>
          <p:nvPr/>
        </p:nvSpPr>
        <p:spPr>
          <a:xfrm>
            <a:off x="4258236" y="3272119"/>
            <a:ext cx="2034988" cy="13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D868E-F8F4-E54B-9154-F7AABF4DA868}"/>
              </a:ext>
            </a:extLst>
          </p:cNvPr>
          <p:cNvSpPr/>
          <p:nvPr/>
        </p:nvSpPr>
        <p:spPr>
          <a:xfrm>
            <a:off x="4258236" y="546848"/>
            <a:ext cx="2034988" cy="106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C8BB7-C112-6C44-9F96-82FF8FE9E6D3}"/>
              </a:ext>
            </a:extLst>
          </p:cNvPr>
          <p:cNvSpPr txBox="1"/>
          <p:nvPr/>
        </p:nvSpPr>
        <p:spPr>
          <a:xfrm>
            <a:off x="1483661" y="3105833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Memory available to a process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C02B33-31C0-2146-99DA-F7B47C23E1E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275730" y="2734235"/>
            <a:ext cx="0" cy="53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CD793F-873D-B54F-AA31-6AFAFC0A9BB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275730" y="1613647"/>
            <a:ext cx="0" cy="560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33E1539E-A78E-FC42-AB77-12D1C56F274B}"/>
              </a:ext>
            </a:extLst>
          </p:cNvPr>
          <p:cNvSpPr/>
          <p:nvPr/>
        </p:nvSpPr>
        <p:spPr>
          <a:xfrm rot="10800000">
            <a:off x="6544236" y="1613647"/>
            <a:ext cx="824753" cy="165847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EAD242-AD4F-EB46-ACCD-53D57192E76A}"/>
              </a:ext>
            </a:extLst>
          </p:cNvPr>
          <p:cNvSpPr txBox="1"/>
          <p:nvPr/>
        </p:nvSpPr>
        <p:spPr>
          <a:xfrm>
            <a:off x="7212106" y="2087904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Free memory available</a:t>
            </a:r>
          </a:p>
        </p:txBody>
      </p:sp>
    </p:spTree>
    <p:extLst>
      <p:ext uri="{BB962C8B-B14F-4D97-AF65-F5344CB8AC3E}">
        <p14:creationId xmlns:p14="http://schemas.microsoft.com/office/powerpoint/2010/main" val="55422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EF7111-9BAE-464D-9700-0DC243390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152" y="2413789"/>
            <a:ext cx="5305852" cy="3641271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208DBA7B-128C-FE4E-939F-127207BE2D9D}"/>
              </a:ext>
            </a:extLst>
          </p:cNvPr>
          <p:cNvSpPr/>
          <p:nvPr/>
        </p:nvSpPr>
        <p:spPr>
          <a:xfrm>
            <a:off x="2417312" y="2736953"/>
            <a:ext cx="1765851" cy="1093312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911238-5654-1243-8C4D-4A7CBC092374}"/>
              </a:ext>
            </a:extLst>
          </p:cNvPr>
          <p:cNvSpPr txBox="1"/>
          <p:nvPr/>
        </p:nvSpPr>
        <p:spPr>
          <a:xfrm>
            <a:off x="1671000" y="2383970"/>
            <a:ext cx="187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plates to the top of the stack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545C0A-913F-594A-85B7-B9D4D7CD6F07}"/>
              </a:ext>
            </a:extLst>
          </p:cNvPr>
          <p:cNvCxnSpPr/>
          <p:nvPr/>
        </p:nvCxnSpPr>
        <p:spPr>
          <a:xfrm flipV="1">
            <a:off x="5792327" y="2205208"/>
            <a:ext cx="536713" cy="106349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680D55-22FC-2344-8AF2-3E91809D9724}"/>
              </a:ext>
            </a:extLst>
          </p:cNvPr>
          <p:cNvSpPr txBox="1"/>
          <p:nvPr/>
        </p:nvSpPr>
        <p:spPr>
          <a:xfrm>
            <a:off x="5430078" y="1454586"/>
            <a:ext cx="200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Take plates from the top of the stack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C13159-C8C7-0446-8873-440FA98F11F2}"/>
              </a:ext>
            </a:extLst>
          </p:cNvPr>
          <p:cNvCxnSpPr>
            <a:cxnSpLocks/>
          </p:cNvCxnSpPr>
          <p:nvPr/>
        </p:nvCxnSpPr>
        <p:spPr>
          <a:xfrm flipH="1">
            <a:off x="7014402" y="2413789"/>
            <a:ext cx="1068602" cy="86982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1F7ED2-A05D-E247-B7E4-63AA1834C3A4}"/>
              </a:ext>
            </a:extLst>
          </p:cNvPr>
          <p:cNvSpPr txBox="1"/>
          <p:nvPr/>
        </p:nvSpPr>
        <p:spPr>
          <a:xfrm>
            <a:off x="7789672" y="1454586"/>
            <a:ext cx="344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only see the plate at the top.  We don't know if the other plates are clean or not.</a:t>
            </a:r>
          </a:p>
        </p:txBody>
      </p:sp>
    </p:spTree>
    <p:extLst>
      <p:ext uri="{BB962C8B-B14F-4D97-AF65-F5344CB8AC3E}">
        <p14:creationId xmlns:p14="http://schemas.microsoft.com/office/powerpoint/2010/main" val="2861695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1A69982A-994E-A146-89D5-84B996368365}"/>
              </a:ext>
            </a:extLst>
          </p:cNvPr>
          <p:cNvSpPr/>
          <p:nvPr/>
        </p:nvSpPr>
        <p:spPr>
          <a:xfrm>
            <a:off x="2782958" y="2286000"/>
            <a:ext cx="3781835" cy="3250096"/>
          </a:xfrm>
          <a:prstGeom prst="arc">
            <a:avLst>
              <a:gd name="adj1" fmla="val 5192950"/>
              <a:gd name="adj2" fmla="val 1051578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213DEA0-C5BE-9444-B662-6A5B67B5BD52}"/>
              </a:ext>
            </a:extLst>
          </p:cNvPr>
          <p:cNvSpPr/>
          <p:nvPr/>
        </p:nvSpPr>
        <p:spPr>
          <a:xfrm>
            <a:off x="2782958" y="1103243"/>
            <a:ext cx="3781835" cy="3250096"/>
          </a:xfrm>
          <a:prstGeom prst="arc">
            <a:avLst>
              <a:gd name="adj1" fmla="val 10999068"/>
              <a:gd name="adj2" fmla="val 1635955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1DEF72-193A-4B49-9585-27C924F6CADE}"/>
              </a:ext>
            </a:extLst>
          </p:cNvPr>
          <p:cNvSpPr/>
          <p:nvPr/>
        </p:nvSpPr>
        <p:spPr>
          <a:xfrm>
            <a:off x="4740967" y="4846982"/>
            <a:ext cx="1958009" cy="14577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</a:t>
            </a:r>
          </a:p>
          <a:p>
            <a:pPr algn="ctr"/>
            <a:r>
              <a:rPr lang="en-GB" sz="1200" i="1" dirty="0"/>
              <a:t>(extends B implements X)</a:t>
            </a:r>
            <a:endParaRPr lang="en-GB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57904-45D4-1A4C-B4FA-9CCCF3E703DA}"/>
              </a:ext>
            </a:extLst>
          </p:cNvPr>
          <p:cNvSpPr/>
          <p:nvPr/>
        </p:nvSpPr>
        <p:spPr>
          <a:xfrm>
            <a:off x="4875139" y="5534042"/>
            <a:ext cx="1689653" cy="288237"/>
          </a:xfrm>
          <a:prstGeom prst="rect">
            <a:avLst/>
          </a:prstGeom>
          <a:solidFill>
            <a:srgbClr val="FF8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pink()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EFA068-3B1E-DE46-B411-77ACA8EF9089}"/>
              </a:ext>
            </a:extLst>
          </p:cNvPr>
          <p:cNvGrpSpPr/>
          <p:nvPr/>
        </p:nvGrpSpPr>
        <p:grpSpPr>
          <a:xfrm>
            <a:off x="4740967" y="374374"/>
            <a:ext cx="1958009" cy="1457738"/>
            <a:chOff x="4641574" y="1139687"/>
            <a:chExt cx="1958009" cy="14577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5DFEE3-7FC5-DD4D-B16F-D15CF6E0C22F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FC975-D16F-BB41-B276-95A04D40134A}"/>
                </a:ext>
              </a:extLst>
            </p:cNvPr>
            <p:cNvSpPr/>
            <p:nvPr/>
          </p:nvSpPr>
          <p:spPr>
            <a:xfrm>
              <a:off x="4775747" y="1845358"/>
              <a:ext cx="1689653" cy="288237"/>
            </a:xfrm>
            <a:prstGeom prst="rect">
              <a:avLst/>
            </a:prstGeom>
            <a:solidFill>
              <a:srgbClr val="FF85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pink()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A469E8-1C74-594D-86DE-C980C65C2D69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0A8DF6-206C-9949-B6C1-1CCA5C35E28A}"/>
              </a:ext>
            </a:extLst>
          </p:cNvPr>
          <p:cNvGrpSpPr/>
          <p:nvPr/>
        </p:nvGrpSpPr>
        <p:grpSpPr>
          <a:xfrm>
            <a:off x="1918254" y="2610678"/>
            <a:ext cx="1958009" cy="1457738"/>
            <a:chOff x="4641574" y="2703444"/>
            <a:chExt cx="1958009" cy="14577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252500-9B97-6D40-A0F9-5439F6B83CE5}"/>
                </a:ext>
              </a:extLst>
            </p:cNvPr>
            <p:cNvSpPr/>
            <p:nvPr/>
          </p:nvSpPr>
          <p:spPr>
            <a:xfrm>
              <a:off x="4641574" y="2703444"/>
              <a:ext cx="1958009" cy="145773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B</a:t>
              </a:r>
            </a:p>
            <a:p>
              <a:pPr algn="ctr"/>
              <a:r>
                <a:rPr lang="en-GB" sz="1200" i="1" dirty="0"/>
                <a:t>(extends A)</a:t>
              </a:r>
              <a:endParaRPr lang="en-GB" sz="1600" i="1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74FB5A-2F16-4E47-930D-2662CD958265}"/>
                </a:ext>
              </a:extLst>
            </p:cNvPr>
            <p:cNvSpPr/>
            <p:nvPr/>
          </p:nvSpPr>
          <p:spPr>
            <a:xfrm>
              <a:off x="4775748" y="3761958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03A561-B992-694C-ADF4-A1B455CC2A74}"/>
              </a:ext>
            </a:extLst>
          </p:cNvPr>
          <p:cNvCxnSpPr>
            <a:cxnSpLocks/>
          </p:cNvCxnSpPr>
          <p:nvPr/>
        </p:nvCxnSpPr>
        <p:spPr>
          <a:xfrm flipV="1">
            <a:off x="5257802" y="1281348"/>
            <a:ext cx="0" cy="445399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D653E1-A21C-904B-9182-5D955B14EF23}"/>
              </a:ext>
            </a:extLst>
          </p:cNvPr>
          <p:cNvCxnSpPr>
            <a:cxnSpLocks/>
          </p:cNvCxnSpPr>
          <p:nvPr/>
        </p:nvCxnSpPr>
        <p:spPr>
          <a:xfrm flipV="1">
            <a:off x="3508514" y="1517376"/>
            <a:ext cx="1533110" cy="229593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7E7AEE3-2432-4844-B426-936A2DAF4E3D}"/>
              </a:ext>
            </a:extLst>
          </p:cNvPr>
          <p:cNvSpPr txBox="1"/>
          <p:nvPr/>
        </p:nvSpPr>
        <p:spPr>
          <a:xfrm>
            <a:off x="2461482" y="1359282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AFF0F-8CA3-3246-A695-4EEB1F223E38}"/>
              </a:ext>
            </a:extLst>
          </p:cNvPr>
          <p:cNvSpPr txBox="1"/>
          <p:nvPr/>
        </p:nvSpPr>
        <p:spPr>
          <a:xfrm>
            <a:off x="2461482" y="4866858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95DDCF-FE21-FA46-92EC-18EF5F6751F3}"/>
              </a:ext>
            </a:extLst>
          </p:cNvPr>
          <p:cNvSpPr txBox="1"/>
          <p:nvPr/>
        </p:nvSpPr>
        <p:spPr>
          <a:xfrm>
            <a:off x="4114854" y="262306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897514-F7D6-5948-9188-E3238AE668AB}"/>
              </a:ext>
            </a:extLst>
          </p:cNvPr>
          <p:cNvSpPr txBox="1"/>
          <p:nvPr/>
        </p:nvSpPr>
        <p:spPr>
          <a:xfrm>
            <a:off x="5188441" y="337930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2C0ADA-6447-9744-BBA4-F5214258D983}"/>
              </a:ext>
            </a:extLst>
          </p:cNvPr>
          <p:cNvGrpSpPr/>
          <p:nvPr/>
        </p:nvGrpSpPr>
        <p:grpSpPr>
          <a:xfrm>
            <a:off x="7451033" y="2575098"/>
            <a:ext cx="1958009" cy="1457738"/>
            <a:chOff x="4641574" y="1139687"/>
            <a:chExt cx="1958009" cy="145773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61AFF3-A90C-CD49-86E7-909DEB2819C4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X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4174AAC-F6B3-A94F-8545-6534429EC72F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rgbClr val="00FD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cyan()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0A9448C-376C-F440-8770-E1F2A9C99B9D}"/>
              </a:ext>
            </a:extLst>
          </p:cNvPr>
          <p:cNvSpPr/>
          <p:nvPr/>
        </p:nvSpPr>
        <p:spPr>
          <a:xfrm>
            <a:off x="4875139" y="5887701"/>
            <a:ext cx="1689653" cy="288237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cyan()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E8C960-0AB8-F142-8C3A-17A7B22035E7}"/>
              </a:ext>
            </a:extLst>
          </p:cNvPr>
          <p:cNvCxnSpPr>
            <a:cxnSpLocks/>
          </p:cNvCxnSpPr>
          <p:nvPr/>
        </p:nvCxnSpPr>
        <p:spPr>
          <a:xfrm flipV="1">
            <a:off x="6451732" y="3766134"/>
            <a:ext cx="1370364" cy="226568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A9ECCD-134E-5349-B5B2-E8DE4EDC095C}"/>
              </a:ext>
            </a:extLst>
          </p:cNvPr>
          <p:cNvSpPr txBox="1"/>
          <p:nvPr/>
        </p:nvSpPr>
        <p:spPr>
          <a:xfrm>
            <a:off x="6390045" y="4290090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925B7FC0-AA66-F545-8D38-01A05AB7B683}"/>
              </a:ext>
            </a:extLst>
          </p:cNvPr>
          <p:cNvSpPr/>
          <p:nvPr/>
        </p:nvSpPr>
        <p:spPr>
          <a:xfrm>
            <a:off x="4942230" y="2585112"/>
            <a:ext cx="3781835" cy="3250096"/>
          </a:xfrm>
          <a:prstGeom prst="arc">
            <a:avLst>
              <a:gd name="adj1" fmla="val 21272881"/>
              <a:gd name="adj2" fmla="val 566836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A6BC6B-9B6F-024C-BC73-0E8A75221B0C}"/>
              </a:ext>
            </a:extLst>
          </p:cNvPr>
          <p:cNvSpPr txBox="1"/>
          <p:nvPr/>
        </p:nvSpPr>
        <p:spPr>
          <a:xfrm>
            <a:off x="8350342" y="5051524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2944514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4416245" y="2035938"/>
            <a:ext cx="335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Creates an inner anonymous class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E9BD999-2FE9-C64A-A1E6-B9B4FB15B6B3}"/>
              </a:ext>
            </a:extLst>
          </p:cNvPr>
          <p:cNvSpPr/>
          <p:nvPr/>
        </p:nvSpPr>
        <p:spPr>
          <a:xfrm>
            <a:off x="3235071" y="2405270"/>
            <a:ext cx="3528392" cy="2117034"/>
          </a:xfrm>
          <a:custGeom>
            <a:avLst/>
            <a:gdLst>
              <a:gd name="connsiteX0" fmla="*/ 2256183 w 3528392"/>
              <a:gd name="connsiteY0" fmla="*/ 0 h 2117034"/>
              <a:gd name="connsiteX1" fmla="*/ 3508514 w 3528392"/>
              <a:gd name="connsiteY1" fmla="*/ 0 h 2117034"/>
              <a:gd name="connsiteX2" fmla="*/ 3528392 w 3528392"/>
              <a:gd name="connsiteY2" fmla="*/ 2047460 h 2117034"/>
              <a:gd name="connsiteX3" fmla="*/ 0 w 3528392"/>
              <a:gd name="connsiteY3" fmla="*/ 2117034 h 2117034"/>
              <a:gd name="connsiteX4" fmla="*/ 0 w 3528392"/>
              <a:gd name="connsiteY4" fmla="*/ 327991 h 2117034"/>
              <a:gd name="connsiteX5" fmla="*/ 2206487 w 3528392"/>
              <a:gd name="connsiteY5" fmla="*/ 337930 h 2117034"/>
              <a:gd name="connsiteX6" fmla="*/ 2256183 w 3528392"/>
              <a:gd name="connsiteY6" fmla="*/ 0 h 211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8392" h="2117034">
                <a:moveTo>
                  <a:pt x="2256183" y="0"/>
                </a:moveTo>
                <a:lnTo>
                  <a:pt x="3508514" y="0"/>
                </a:lnTo>
                <a:lnTo>
                  <a:pt x="3528392" y="2047460"/>
                </a:lnTo>
                <a:lnTo>
                  <a:pt x="0" y="2117034"/>
                </a:lnTo>
                <a:lnTo>
                  <a:pt x="0" y="327991"/>
                </a:lnTo>
                <a:lnTo>
                  <a:pt x="2206487" y="337930"/>
                </a:lnTo>
                <a:lnTo>
                  <a:pt x="2256183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48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3518704" y="4259484"/>
            <a:ext cx="343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Creates an initialisation block within the inner anonymous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FF884E-BA97-D54B-BD9D-32BCA450A4DE}"/>
              </a:ext>
            </a:extLst>
          </p:cNvPr>
          <p:cNvSpPr/>
          <p:nvPr/>
        </p:nvSpPr>
        <p:spPr>
          <a:xfrm>
            <a:off x="3518704" y="2731625"/>
            <a:ext cx="3437681" cy="1527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525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9FEF2E-796A-D044-AC07-8598917F45B5}"/>
              </a:ext>
            </a:extLst>
          </p:cNvPr>
          <p:cNvSpPr/>
          <p:nvPr/>
        </p:nvSpPr>
        <p:spPr>
          <a:xfrm>
            <a:off x="554228" y="357808"/>
            <a:ext cx="4743329" cy="23257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Source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99BC5-DCDA-0A44-96B6-202A37EF06E1}"/>
              </a:ext>
            </a:extLst>
          </p:cNvPr>
          <p:cNvSpPr/>
          <p:nvPr/>
        </p:nvSpPr>
        <p:spPr>
          <a:xfrm>
            <a:off x="6974906" y="357808"/>
            <a:ext cx="4743329" cy="6211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Bytecode</a:t>
            </a:r>
          </a:p>
        </p:txBody>
      </p:sp>
      <p:pic>
        <p:nvPicPr>
          <p:cNvPr id="1026" name="Picture 2" descr="Wallpaper old, mechanism, bolt, gear, cogwheel desktop wallpaper ...">
            <a:extLst>
              <a:ext uri="{FF2B5EF4-FFF2-40B4-BE49-F238E27FC236}">
                <a16:creationId xmlns:a16="http://schemas.microsoft.com/office/drawing/2014/main" id="{6FF35CD3-5152-F141-8793-5C700E92D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27" y="3354455"/>
            <a:ext cx="4743329" cy="321471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5E6BD36F-D28A-2845-9CE2-4375985DA684}"/>
              </a:ext>
            </a:extLst>
          </p:cNvPr>
          <p:cNvSpPr/>
          <p:nvPr/>
        </p:nvSpPr>
        <p:spPr>
          <a:xfrm>
            <a:off x="2584174" y="2782957"/>
            <a:ext cx="546652" cy="47707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7971A73-F1D9-C14A-A4C1-241FEF2F64BD}"/>
              </a:ext>
            </a:extLst>
          </p:cNvPr>
          <p:cNvSpPr/>
          <p:nvPr/>
        </p:nvSpPr>
        <p:spPr>
          <a:xfrm rot="16200000">
            <a:off x="5822674" y="4723274"/>
            <a:ext cx="546652" cy="47707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92972F-5F47-9449-BD74-D9B93EE130E4}"/>
              </a:ext>
            </a:extLst>
          </p:cNvPr>
          <p:cNvSpPr txBox="1"/>
          <p:nvPr/>
        </p:nvSpPr>
        <p:spPr>
          <a:xfrm>
            <a:off x="1357352" y="4607869"/>
            <a:ext cx="31370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Java Compiler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C0B099-D31D-0247-A86D-7887D3ED74DB}"/>
              </a:ext>
            </a:extLst>
          </p:cNvPr>
          <p:cNvSpPr/>
          <p:nvPr/>
        </p:nvSpPr>
        <p:spPr>
          <a:xfrm>
            <a:off x="927183" y="1007512"/>
            <a:ext cx="720000" cy="720000"/>
          </a:xfrm>
          <a:prstGeom prst="ellipse">
            <a:avLst/>
          </a:prstGeom>
          <a:solidFill>
            <a:srgbClr val="00FD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704C94-BE6E-C44A-BE8B-77167A7DE3E5}"/>
              </a:ext>
            </a:extLst>
          </p:cNvPr>
          <p:cNvSpPr/>
          <p:nvPr/>
        </p:nvSpPr>
        <p:spPr>
          <a:xfrm>
            <a:off x="2008082" y="1823875"/>
            <a:ext cx="720000" cy="720000"/>
          </a:xfrm>
          <a:prstGeom prst="ellipse">
            <a:avLst/>
          </a:prstGeom>
          <a:solidFill>
            <a:srgbClr val="FF40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B7B4CA-89F4-7549-AFFE-B1835204C3DC}"/>
              </a:ext>
            </a:extLst>
          </p:cNvPr>
          <p:cNvSpPr/>
          <p:nvPr/>
        </p:nvSpPr>
        <p:spPr>
          <a:xfrm>
            <a:off x="4169879" y="1823875"/>
            <a:ext cx="720000" cy="720000"/>
          </a:xfrm>
          <a:prstGeom prst="ellipse">
            <a:avLst/>
          </a:prstGeom>
          <a:solidFill>
            <a:srgbClr val="00FA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7EF05C-C02C-834F-8E0F-88091C6754F3}"/>
              </a:ext>
            </a:extLst>
          </p:cNvPr>
          <p:cNvSpPr/>
          <p:nvPr/>
        </p:nvSpPr>
        <p:spPr>
          <a:xfrm>
            <a:off x="3088981" y="1007512"/>
            <a:ext cx="720000" cy="720000"/>
          </a:xfrm>
          <a:prstGeom prst="rect">
            <a:avLst/>
          </a:prstGeom>
          <a:solidFill>
            <a:srgbClr val="FFF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DE68CF-8661-C54B-97BB-5912284CE8EF}"/>
              </a:ext>
            </a:extLst>
          </p:cNvPr>
          <p:cNvSpPr/>
          <p:nvPr/>
        </p:nvSpPr>
        <p:spPr>
          <a:xfrm>
            <a:off x="7708098" y="2384045"/>
            <a:ext cx="1080000" cy="720000"/>
          </a:xfrm>
          <a:prstGeom prst="ellipse">
            <a:avLst/>
          </a:prstGeom>
          <a:solidFill>
            <a:srgbClr val="00FD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F91CF5-D3E8-974F-9F5A-F982A4D4F1F6}"/>
              </a:ext>
            </a:extLst>
          </p:cNvPr>
          <p:cNvSpPr/>
          <p:nvPr/>
        </p:nvSpPr>
        <p:spPr>
          <a:xfrm>
            <a:off x="7708098" y="3465640"/>
            <a:ext cx="720000" cy="720000"/>
          </a:xfrm>
          <a:prstGeom prst="ellipse">
            <a:avLst/>
          </a:prstGeom>
          <a:solidFill>
            <a:srgbClr val="FF40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3844C7-BF25-9544-ADC7-A09B0C3DC89A}"/>
              </a:ext>
            </a:extLst>
          </p:cNvPr>
          <p:cNvSpPr/>
          <p:nvPr/>
        </p:nvSpPr>
        <p:spPr>
          <a:xfrm>
            <a:off x="7708098" y="5628829"/>
            <a:ext cx="720000" cy="720000"/>
          </a:xfrm>
          <a:prstGeom prst="ellipse">
            <a:avLst/>
          </a:prstGeom>
          <a:solidFill>
            <a:srgbClr val="00FA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35B8AB-D1EF-E34E-AC7D-72A428398CE9}"/>
              </a:ext>
            </a:extLst>
          </p:cNvPr>
          <p:cNvSpPr/>
          <p:nvPr/>
        </p:nvSpPr>
        <p:spPr>
          <a:xfrm>
            <a:off x="7708096" y="4547235"/>
            <a:ext cx="1440000" cy="720000"/>
          </a:xfrm>
          <a:prstGeom prst="rect">
            <a:avLst/>
          </a:prstGeom>
          <a:solidFill>
            <a:srgbClr val="FFF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4B9594C3-59C5-684B-BB2C-B79E554B58E7}"/>
              </a:ext>
            </a:extLst>
          </p:cNvPr>
          <p:cNvSpPr/>
          <p:nvPr/>
        </p:nvSpPr>
        <p:spPr>
          <a:xfrm>
            <a:off x="7708098" y="1302450"/>
            <a:ext cx="720000" cy="720000"/>
          </a:xfrm>
          <a:prstGeom prst="triangle">
            <a:avLst/>
          </a:prstGeom>
          <a:solidFill>
            <a:srgbClr val="FF93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280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4308FB2-1561-7545-AE9B-C8290F7361F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E99851-13B7-2C40-B692-3C958C5D4CD2}"/>
              </a:ext>
            </a:extLst>
          </p:cNvPr>
          <p:cNvSpPr/>
          <p:nvPr/>
        </p:nvSpPr>
        <p:spPr>
          <a:xfrm>
            <a:off x="6756400" y="2298551"/>
            <a:ext cx="1971040" cy="97536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9945C-E0E8-CB46-A94D-B9DD194837C3}"/>
              </a:ext>
            </a:extLst>
          </p:cNvPr>
          <p:cNvSpPr/>
          <p:nvPr/>
        </p:nvSpPr>
        <p:spPr>
          <a:xfrm>
            <a:off x="5770880" y="3794462"/>
            <a:ext cx="1971040" cy="975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Rows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2D0C69-C40B-EC49-86A7-1EDF84FB61F5}"/>
              </a:ext>
            </a:extLst>
          </p:cNvPr>
          <p:cNvCxnSpPr>
            <a:cxnSpLocks/>
          </p:cNvCxnSpPr>
          <p:nvPr/>
        </p:nvCxnSpPr>
        <p:spPr>
          <a:xfrm flipV="1">
            <a:off x="7305040" y="3273911"/>
            <a:ext cx="0" cy="52055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9118B8B-9D6E-E342-82A1-5D1706AF0E13}"/>
              </a:ext>
            </a:extLst>
          </p:cNvPr>
          <p:cNvSpPr/>
          <p:nvPr/>
        </p:nvSpPr>
        <p:spPr>
          <a:xfrm>
            <a:off x="5882640" y="802640"/>
            <a:ext cx="1971040" cy="9753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int[][]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A0412A-43AB-E84D-BC2F-1FB38449E699}"/>
              </a:ext>
            </a:extLst>
          </p:cNvPr>
          <p:cNvCxnSpPr>
            <a:cxnSpLocks/>
          </p:cNvCxnSpPr>
          <p:nvPr/>
        </p:nvCxnSpPr>
        <p:spPr>
          <a:xfrm flipV="1">
            <a:off x="7305040" y="1778001"/>
            <a:ext cx="0" cy="52055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DD7780B-093B-7343-A2DC-17B38ED22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8" y="1301104"/>
            <a:ext cx="4279900" cy="29845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8F1EC6-6AE2-0242-AF09-0AB7D084234E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438939" y="1290320"/>
            <a:ext cx="2443701" cy="2367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26BD9A-818B-574D-B8D1-144F192B8D30}"/>
              </a:ext>
            </a:extLst>
          </p:cNvPr>
          <p:cNvCxnSpPr>
            <a:cxnSpLocks/>
          </p:cNvCxnSpPr>
          <p:nvPr/>
        </p:nvCxnSpPr>
        <p:spPr>
          <a:xfrm>
            <a:off x="4263887" y="3773793"/>
            <a:ext cx="1506993" cy="242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202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024F67FF-8283-C344-8CEB-7297D732C3EA}"/>
              </a:ext>
            </a:extLst>
          </p:cNvPr>
          <p:cNvSpPr/>
          <p:nvPr/>
        </p:nvSpPr>
        <p:spPr>
          <a:xfrm>
            <a:off x="5944343" y="2326749"/>
            <a:ext cx="4808310" cy="336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B2FB1-BFAB-CD41-A53D-885968651722}"/>
              </a:ext>
            </a:extLst>
          </p:cNvPr>
          <p:cNvSpPr/>
          <p:nvPr/>
        </p:nvSpPr>
        <p:spPr>
          <a:xfrm>
            <a:off x="889841" y="2237069"/>
            <a:ext cx="4789121" cy="16550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681D0E-277C-C447-9BD8-28211386C6EC}"/>
              </a:ext>
            </a:extLst>
          </p:cNvPr>
          <p:cNvSpPr/>
          <p:nvPr/>
        </p:nvSpPr>
        <p:spPr>
          <a:xfrm>
            <a:off x="7156173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1B2204-1961-5B4C-8D81-87B7C2D3DAFA}"/>
              </a:ext>
            </a:extLst>
          </p:cNvPr>
          <p:cNvSpPr/>
          <p:nvPr/>
        </p:nvSpPr>
        <p:spPr>
          <a:xfrm>
            <a:off x="7873395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9CF09-03B2-9F4E-BECE-6D48472086CA}"/>
              </a:ext>
            </a:extLst>
          </p:cNvPr>
          <p:cNvSpPr/>
          <p:nvPr/>
        </p:nvSpPr>
        <p:spPr>
          <a:xfrm>
            <a:off x="8590617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4146E-1083-6C4D-A1C1-D2B55D1AA7E4}"/>
              </a:ext>
            </a:extLst>
          </p:cNvPr>
          <p:cNvSpPr/>
          <p:nvPr/>
        </p:nvSpPr>
        <p:spPr>
          <a:xfrm>
            <a:off x="9315431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8C368F-300E-1E41-B4F7-FB6D74ABC674}"/>
              </a:ext>
            </a:extLst>
          </p:cNvPr>
          <p:cNvSpPr/>
          <p:nvPr/>
        </p:nvSpPr>
        <p:spPr>
          <a:xfrm>
            <a:off x="10032653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80A885-83C1-2E49-AFC1-8D3D289139CE}"/>
              </a:ext>
            </a:extLst>
          </p:cNvPr>
          <p:cNvSpPr txBox="1"/>
          <p:nvPr/>
        </p:nvSpPr>
        <p:spPr>
          <a:xfrm>
            <a:off x="9514169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E99D3-35C4-7D48-9DA5-6078D993866F}"/>
              </a:ext>
            </a:extLst>
          </p:cNvPr>
          <p:cNvSpPr txBox="1"/>
          <p:nvPr/>
        </p:nvSpPr>
        <p:spPr>
          <a:xfrm>
            <a:off x="10231391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B74F0-1ADD-1D43-82BD-058EDD67D7C2}"/>
              </a:ext>
            </a:extLst>
          </p:cNvPr>
          <p:cNvSpPr txBox="1"/>
          <p:nvPr/>
        </p:nvSpPr>
        <p:spPr>
          <a:xfrm>
            <a:off x="7354911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AF025-32D7-6E44-A3C3-C6C9FF1A7B8F}"/>
              </a:ext>
            </a:extLst>
          </p:cNvPr>
          <p:cNvSpPr txBox="1"/>
          <p:nvPr/>
        </p:nvSpPr>
        <p:spPr>
          <a:xfrm>
            <a:off x="8072133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F88D3-68FC-E24D-8E11-DE496CA73D69}"/>
              </a:ext>
            </a:extLst>
          </p:cNvPr>
          <p:cNvSpPr txBox="1"/>
          <p:nvPr/>
        </p:nvSpPr>
        <p:spPr>
          <a:xfrm>
            <a:off x="8789355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AC852-1A05-654B-9EB1-F24F36852DE0}"/>
              </a:ext>
            </a:extLst>
          </p:cNvPr>
          <p:cNvSpPr txBox="1"/>
          <p:nvPr/>
        </p:nvSpPr>
        <p:spPr>
          <a:xfrm>
            <a:off x="1136245" y="2869486"/>
            <a:ext cx="4320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int[] numbers =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new int[] { 1, 2, 3, 4, 5 };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A0EC5F9-E0FD-F14B-915D-2F5317F1E713}"/>
              </a:ext>
            </a:extLst>
          </p:cNvPr>
          <p:cNvSpPr/>
          <p:nvPr/>
        </p:nvSpPr>
        <p:spPr>
          <a:xfrm>
            <a:off x="3478359" y="3202768"/>
            <a:ext cx="338265" cy="251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41AC412-681C-AF42-9049-CD2D32AC6F7E}"/>
              </a:ext>
            </a:extLst>
          </p:cNvPr>
          <p:cNvSpPr/>
          <p:nvPr/>
        </p:nvSpPr>
        <p:spPr>
          <a:xfrm rot="5400000">
            <a:off x="7622724" y="2652984"/>
            <a:ext cx="1201161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51DB5-13C5-7745-87DE-BCB20ADA1A67}"/>
              </a:ext>
            </a:extLst>
          </p:cNvPr>
          <p:cNvSpPr txBox="1"/>
          <p:nvPr/>
        </p:nvSpPr>
        <p:spPr>
          <a:xfrm>
            <a:off x="5135493" y="464157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number[1]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72699BF-2C70-B04C-817F-96F09E0B1156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16200000" flipH="1">
            <a:off x="3666822" y="3434513"/>
            <a:ext cx="1449341" cy="1488001"/>
          </a:xfrm>
          <a:prstGeom prst="curvedConnector2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1E35E7E-4E72-3D49-A40B-4E51A807AA61}"/>
              </a:ext>
            </a:extLst>
          </p:cNvPr>
          <p:cNvCxnSpPr>
            <a:cxnSpLocks/>
            <a:stCxn id="30" idx="3"/>
            <a:endCxn id="29" idx="3"/>
          </p:cNvCxnSpPr>
          <p:nvPr/>
        </p:nvCxnSpPr>
        <p:spPr>
          <a:xfrm flipV="1">
            <a:off x="7253380" y="3438231"/>
            <a:ext cx="969925" cy="1464954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A1B52F3-1C08-AE41-9BA9-04426129DE37}"/>
              </a:ext>
            </a:extLst>
          </p:cNvPr>
          <p:cNvSpPr txBox="1"/>
          <p:nvPr/>
        </p:nvSpPr>
        <p:spPr>
          <a:xfrm>
            <a:off x="5973655" y="235512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7B4C60-4FA6-D840-984B-20E4F6EC3912}"/>
              </a:ext>
            </a:extLst>
          </p:cNvPr>
          <p:cNvSpPr txBox="1"/>
          <p:nvPr/>
        </p:nvSpPr>
        <p:spPr>
          <a:xfrm>
            <a:off x="5973655" y="3047397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628697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6C2E4C0-B69E-D044-B794-9A9C25E3F150}"/>
              </a:ext>
            </a:extLst>
          </p:cNvPr>
          <p:cNvSpPr/>
          <p:nvPr/>
        </p:nvSpPr>
        <p:spPr>
          <a:xfrm>
            <a:off x="6757068" y="1777979"/>
            <a:ext cx="327927" cy="23300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B4DFBB-2BE1-734F-9A3F-61C5F71D4EA9}"/>
              </a:ext>
            </a:extLst>
          </p:cNvPr>
          <p:cNvSpPr/>
          <p:nvPr/>
        </p:nvSpPr>
        <p:spPr>
          <a:xfrm>
            <a:off x="6450155" y="1445917"/>
            <a:ext cx="3029428" cy="336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B2FB1-BFAB-CD41-A53D-885968651722}"/>
              </a:ext>
            </a:extLst>
          </p:cNvPr>
          <p:cNvSpPr/>
          <p:nvPr/>
        </p:nvSpPr>
        <p:spPr>
          <a:xfrm>
            <a:off x="1381540" y="1445917"/>
            <a:ext cx="4303644" cy="26621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A32532-B098-ED4F-9B5E-59D1AB004C32}"/>
              </a:ext>
            </a:extLst>
          </p:cNvPr>
          <p:cNvGrpSpPr/>
          <p:nvPr/>
        </p:nvGrpSpPr>
        <p:grpSpPr>
          <a:xfrm>
            <a:off x="7325139" y="1948069"/>
            <a:ext cx="2154444" cy="720000"/>
            <a:chOff x="2564296" y="1351722"/>
            <a:chExt cx="2154444" cy="72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681D0E-277C-C447-9BD8-28211386C6EC}"/>
                </a:ext>
              </a:extLst>
            </p:cNvPr>
            <p:cNvSpPr/>
            <p:nvPr/>
          </p:nvSpPr>
          <p:spPr>
            <a:xfrm>
              <a:off x="2564296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1B2204-1961-5B4C-8D81-87B7C2D3DAFA}"/>
                </a:ext>
              </a:extLst>
            </p:cNvPr>
            <p:cNvSpPr/>
            <p:nvPr/>
          </p:nvSpPr>
          <p:spPr>
            <a:xfrm>
              <a:off x="3281518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A9CF09-03B2-9F4E-BECE-6D48472086CA}"/>
                </a:ext>
              </a:extLst>
            </p:cNvPr>
            <p:cNvSpPr/>
            <p:nvPr/>
          </p:nvSpPr>
          <p:spPr>
            <a:xfrm>
              <a:off x="3998740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DEA05E-8EA5-3749-8B5D-C6D865D40500}"/>
              </a:ext>
            </a:extLst>
          </p:cNvPr>
          <p:cNvGrpSpPr/>
          <p:nvPr/>
        </p:nvGrpSpPr>
        <p:grpSpPr>
          <a:xfrm>
            <a:off x="7325139" y="2668069"/>
            <a:ext cx="2154444" cy="720000"/>
            <a:chOff x="2564296" y="2071722"/>
            <a:chExt cx="2154444" cy="72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54146E-1083-6C4D-A1C1-D2B55D1AA7E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8C368F-300E-1E41-B4F7-FB6D74ABC674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A2E386-1EAB-AC4B-91CE-021061B54AEA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6E445-45BE-AF41-B4C7-CD456AEB8AE2}"/>
              </a:ext>
            </a:extLst>
          </p:cNvPr>
          <p:cNvGrpSpPr/>
          <p:nvPr/>
        </p:nvGrpSpPr>
        <p:grpSpPr>
          <a:xfrm>
            <a:off x="7325139" y="3388069"/>
            <a:ext cx="2154444" cy="720000"/>
            <a:chOff x="2564296" y="2071722"/>
            <a:chExt cx="2154444" cy="72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B884EB-EF09-4148-85A5-B19F30B9898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6C3502-D13C-244D-8A77-17641B431B91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8B039A-5E8E-3B40-90FC-C43DECA61F13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D80A885-83C1-2E49-AFC1-8D3D289139CE}"/>
              </a:ext>
            </a:extLst>
          </p:cNvPr>
          <p:cNvSpPr txBox="1"/>
          <p:nvPr/>
        </p:nvSpPr>
        <p:spPr>
          <a:xfrm>
            <a:off x="6762471" y="212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E99D3-35C4-7D48-9DA5-6078D993866F}"/>
              </a:ext>
            </a:extLst>
          </p:cNvPr>
          <p:cNvSpPr txBox="1"/>
          <p:nvPr/>
        </p:nvSpPr>
        <p:spPr>
          <a:xfrm>
            <a:off x="6762471" y="284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A9460A-F865-1744-AC11-6219E0579D07}"/>
              </a:ext>
            </a:extLst>
          </p:cNvPr>
          <p:cNvSpPr txBox="1"/>
          <p:nvPr/>
        </p:nvSpPr>
        <p:spPr>
          <a:xfrm>
            <a:off x="6762471" y="356539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B74F0-1ADD-1D43-82BD-058EDD67D7C2}"/>
              </a:ext>
            </a:extLst>
          </p:cNvPr>
          <p:cNvSpPr txBox="1"/>
          <p:nvPr/>
        </p:nvSpPr>
        <p:spPr>
          <a:xfrm>
            <a:off x="7523877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AF025-32D7-6E44-A3C3-C6C9FF1A7B8F}"/>
              </a:ext>
            </a:extLst>
          </p:cNvPr>
          <p:cNvSpPr txBox="1"/>
          <p:nvPr/>
        </p:nvSpPr>
        <p:spPr>
          <a:xfrm>
            <a:off x="8241099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F88D3-68FC-E24D-8E11-DE496CA73D69}"/>
              </a:ext>
            </a:extLst>
          </p:cNvPr>
          <p:cNvSpPr txBox="1"/>
          <p:nvPr/>
        </p:nvSpPr>
        <p:spPr>
          <a:xfrm>
            <a:off x="8958321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AC852-1A05-654B-9EB1-F24F36852DE0}"/>
              </a:ext>
            </a:extLst>
          </p:cNvPr>
          <p:cNvSpPr txBox="1"/>
          <p:nvPr/>
        </p:nvSpPr>
        <p:spPr>
          <a:xfrm>
            <a:off x="1599297" y="2193379"/>
            <a:ext cx="2803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int[][] a =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1, 2, 3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4, 5, 6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7, 8, 9 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A0EC5F9-E0FD-F14B-915D-2F5317F1E713}"/>
              </a:ext>
            </a:extLst>
          </p:cNvPr>
          <p:cNvSpPr/>
          <p:nvPr/>
        </p:nvSpPr>
        <p:spPr>
          <a:xfrm>
            <a:off x="1949570" y="3087197"/>
            <a:ext cx="1578633" cy="251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0B7507E-E9B0-4C43-9923-D6A93C41F4B3}"/>
              </a:ext>
            </a:extLst>
          </p:cNvPr>
          <p:cNvSpPr/>
          <p:nvPr/>
        </p:nvSpPr>
        <p:spPr>
          <a:xfrm>
            <a:off x="6702834" y="3554071"/>
            <a:ext cx="2855234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51DB5-13C5-7745-87DE-BCB20ADA1A67}"/>
              </a:ext>
            </a:extLst>
          </p:cNvPr>
          <p:cNvSpPr txBox="1"/>
          <p:nvPr/>
        </p:nvSpPr>
        <p:spPr>
          <a:xfrm>
            <a:off x="4877076" y="493043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72699BF-2C70-B04C-817F-96F09E0B1156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16200000" flipH="1">
            <a:off x="2881096" y="3196063"/>
            <a:ext cx="1853770" cy="2138189"/>
          </a:xfrm>
          <a:prstGeom prst="curvedConnector2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1E35E7E-4E72-3D49-A40B-4E51A807AA61}"/>
              </a:ext>
            </a:extLst>
          </p:cNvPr>
          <p:cNvCxnSpPr>
            <a:cxnSpLocks/>
            <a:stCxn id="30" idx="3"/>
            <a:endCxn id="28" idx="2"/>
          </p:cNvCxnSpPr>
          <p:nvPr/>
        </p:nvCxnSpPr>
        <p:spPr>
          <a:xfrm flipV="1">
            <a:off x="5920952" y="3923403"/>
            <a:ext cx="2209499" cy="1268640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E31C80-EEAE-1C41-A52F-2B21E518DCCD}"/>
              </a:ext>
            </a:extLst>
          </p:cNvPr>
          <p:cNvSpPr txBox="1"/>
          <p:nvPr/>
        </p:nvSpPr>
        <p:spPr>
          <a:xfrm>
            <a:off x="6450155" y="147429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</a:p>
        </p:txBody>
      </p:sp>
    </p:spTree>
    <p:extLst>
      <p:ext uri="{BB962C8B-B14F-4D97-AF65-F5344CB8AC3E}">
        <p14:creationId xmlns:p14="http://schemas.microsoft.com/office/powerpoint/2010/main" val="1916739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6C2E4C0-B69E-D044-B794-9A9C25E3F150}"/>
              </a:ext>
            </a:extLst>
          </p:cNvPr>
          <p:cNvSpPr/>
          <p:nvPr/>
        </p:nvSpPr>
        <p:spPr>
          <a:xfrm>
            <a:off x="6757068" y="1777979"/>
            <a:ext cx="327927" cy="23300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B4DFBB-2BE1-734F-9A3F-61C5F71D4EA9}"/>
              </a:ext>
            </a:extLst>
          </p:cNvPr>
          <p:cNvSpPr/>
          <p:nvPr/>
        </p:nvSpPr>
        <p:spPr>
          <a:xfrm>
            <a:off x="6450155" y="1445917"/>
            <a:ext cx="3029428" cy="336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B2FB1-BFAB-CD41-A53D-885968651722}"/>
              </a:ext>
            </a:extLst>
          </p:cNvPr>
          <p:cNvSpPr/>
          <p:nvPr/>
        </p:nvSpPr>
        <p:spPr>
          <a:xfrm>
            <a:off x="1381540" y="1445917"/>
            <a:ext cx="4303644" cy="26621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A32532-B098-ED4F-9B5E-59D1AB004C32}"/>
              </a:ext>
            </a:extLst>
          </p:cNvPr>
          <p:cNvGrpSpPr/>
          <p:nvPr/>
        </p:nvGrpSpPr>
        <p:grpSpPr>
          <a:xfrm>
            <a:off x="7325139" y="1948069"/>
            <a:ext cx="2154444" cy="720000"/>
            <a:chOff x="2564296" y="1351722"/>
            <a:chExt cx="2154444" cy="72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681D0E-277C-C447-9BD8-28211386C6EC}"/>
                </a:ext>
              </a:extLst>
            </p:cNvPr>
            <p:cNvSpPr/>
            <p:nvPr/>
          </p:nvSpPr>
          <p:spPr>
            <a:xfrm>
              <a:off x="2564296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1B2204-1961-5B4C-8D81-87B7C2D3DAFA}"/>
                </a:ext>
              </a:extLst>
            </p:cNvPr>
            <p:cNvSpPr/>
            <p:nvPr/>
          </p:nvSpPr>
          <p:spPr>
            <a:xfrm>
              <a:off x="3281518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A9CF09-03B2-9F4E-BECE-6D48472086CA}"/>
                </a:ext>
              </a:extLst>
            </p:cNvPr>
            <p:cNvSpPr/>
            <p:nvPr/>
          </p:nvSpPr>
          <p:spPr>
            <a:xfrm>
              <a:off x="3998740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DEA05E-8EA5-3749-8B5D-C6D865D40500}"/>
              </a:ext>
            </a:extLst>
          </p:cNvPr>
          <p:cNvGrpSpPr/>
          <p:nvPr/>
        </p:nvGrpSpPr>
        <p:grpSpPr>
          <a:xfrm>
            <a:off x="7325139" y="2668069"/>
            <a:ext cx="2154444" cy="720000"/>
            <a:chOff x="2564296" y="2071722"/>
            <a:chExt cx="2154444" cy="72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54146E-1083-6C4D-A1C1-D2B55D1AA7E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8C368F-300E-1E41-B4F7-FB6D74ABC674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A2E386-1EAB-AC4B-91CE-021061B54AEA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6E445-45BE-AF41-B4C7-CD456AEB8AE2}"/>
              </a:ext>
            </a:extLst>
          </p:cNvPr>
          <p:cNvGrpSpPr/>
          <p:nvPr/>
        </p:nvGrpSpPr>
        <p:grpSpPr>
          <a:xfrm>
            <a:off x="7325139" y="3388069"/>
            <a:ext cx="2154444" cy="720000"/>
            <a:chOff x="2564296" y="2071722"/>
            <a:chExt cx="2154444" cy="72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B884EB-EF09-4148-85A5-B19F30B9898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6C3502-D13C-244D-8A77-17641B431B91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8B039A-5E8E-3B40-90FC-C43DECA61F13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D80A885-83C1-2E49-AFC1-8D3D289139CE}"/>
              </a:ext>
            </a:extLst>
          </p:cNvPr>
          <p:cNvSpPr txBox="1"/>
          <p:nvPr/>
        </p:nvSpPr>
        <p:spPr>
          <a:xfrm>
            <a:off x="6762471" y="212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E99D3-35C4-7D48-9DA5-6078D993866F}"/>
              </a:ext>
            </a:extLst>
          </p:cNvPr>
          <p:cNvSpPr txBox="1"/>
          <p:nvPr/>
        </p:nvSpPr>
        <p:spPr>
          <a:xfrm>
            <a:off x="6762471" y="284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A9460A-F865-1744-AC11-6219E0579D07}"/>
              </a:ext>
            </a:extLst>
          </p:cNvPr>
          <p:cNvSpPr txBox="1"/>
          <p:nvPr/>
        </p:nvSpPr>
        <p:spPr>
          <a:xfrm>
            <a:off x="6762471" y="356539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B74F0-1ADD-1D43-82BD-058EDD67D7C2}"/>
              </a:ext>
            </a:extLst>
          </p:cNvPr>
          <p:cNvSpPr txBox="1"/>
          <p:nvPr/>
        </p:nvSpPr>
        <p:spPr>
          <a:xfrm>
            <a:off x="7523877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AF025-32D7-6E44-A3C3-C6C9FF1A7B8F}"/>
              </a:ext>
            </a:extLst>
          </p:cNvPr>
          <p:cNvSpPr txBox="1"/>
          <p:nvPr/>
        </p:nvSpPr>
        <p:spPr>
          <a:xfrm>
            <a:off x="8241099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F88D3-68FC-E24D-8E11-DE496CA73D69}"/>
              </a:ext>
            </a:extLst>
          </p:cNvPr>
          <p:cNvSpPr txBox="1"/>
          <p:nvPr/>
        </p:nvSpPr>
        <p:spPr>
          <a:xfrm>
            <a:off x="8958321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AC852-1A05-654B-9EB1-F24F36852DE0}"/>
              </a:ext>
            </a:extLst>
          </p:cNvPr>
          <p:cNvSpPr txBox="1"/>
          <p:nvPr/>
        </p:nvSpPr>
        <p:spPr>
          <a:xfrm>
            <a:off x="1599297" y="2193379"/>
            <a:ext cx="2803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int[][] a =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1, 2, 3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4, 5, 6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7, 8, 9 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A0EC5F9-E0FD-F14B-915D-2F5317F1E713}"/>
              </a:ext>
            </a:extLst>
          </p:cNvPr>
          <p:cNvSpPr/>
          <p:nvPr/>
        </p:nvSpPr>
        <p:spPr>
          <a:xfrm>
            <a:off x="2146517" y="3087197"/>
            <a:ext cx="338265" cy="251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0B7507E-E9B0-4C43-9923-D6A93C41F4B3}"/>
              </a:ext>
            </a:extLst>
          </p:cNvPr>
          <p:cNvSpPr/>
          <p:nvPr/>
        </p:nvSpPr>
        <p:spPr>
          <a:xfrm>
            <a:off x="6702834" y="3554071"/>
            <a:ext cx="1248469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41AC412-681C-AF42-9049-CD2D32AC6F7E}"/>
              </a:ext>
            </a:extLst>
          </p:cNvPr>
          <p:cNvSpPr/>
          <p:nvPr/>
        </p:nvSpPr>
        <p:spPr>
          <a:xfrm rot="5400000">
            <a:off x="6354063" y="2487781"/>
            <a:ext cx="2662151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51DB5-13C5-7745-87DE-BCB20ADA1A67}"/>
              </a:ext>
            </a:extLst>
          </p:cNvPr>
          <p:cNvSpPr txBox="1"/>
          <p:nvPr/>
        </p:nvSpPr>
        <p:spPr>
          <a:xfrm>
            <a:off x="4877076" y="4930433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a[2][0]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72699BF-2C70-B04C-817F-96F09E0B1156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16200000" flipH="1">
            <a:off x="2669478" y="2984445"/>
            <a:ext cx="1853770" cy="2561426"/>
          </a:xfrm>
          <a:prstGeom prst="curvedConnector2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1E35E7E-4E72-3D49-A40B-4E51A807AA61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565359" y="3946041"/>
            <a:ext cx="1116474" cy="1246002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E31C80-EEAE-1C41-A52F-2B21E518DCCD}"/>
              </a:ext>
            </a:extLst>
          </p:cNvPr>
          <p:cNvSpPr txBox="1"/>
          <p:nvPr/>
        </p:nvSpPr>
        <p:spPr>
          <a:xfrm>
            <a:off x="6450155" y="147429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</a:p>
        </p:txBody>
      </p:sp>
    </p:spTree>
    <p:extLst>
      <p:ext uri="{BB962C8B-B14F-4D97-AF65-F5344CB8AC3E}">
        <p14:creationId xmlns:p14="http://schemas.microsoft.com/office/powerpoint/2010/main" val="2182338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E6B37F-E96C-C247-8273-A5B0E0737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15" y="597020"/>
            <a:ext cx="8216900" cy="292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A36BF2-9C18-9B43-AC41-D43CD890C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216" y="3944068"/>
            <a:ext cx="8255000" cy="22479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3F5B866-2E77-7B48-9F81-4B7BCCA14FAD}"/>
              </a:ext>
            </a:extLst>
          </p:cNvPr>
          <p:cNvSpPr/>
          <p:nvPr/>
        </p:nvSpPr>
        <p:spPr>
          <a:xfrm>
            <a:off x="3571215" y="1708030"/>
            <a:ext cx="681487" cy="355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A41E8DA-8A41-B44C-8055-DDC4B6FC359B}"/>
              </a:ext>
            </a:extLst>
          </p:cNvPr>
          <p:cNvSpPr/>
          <p:nvPr/>
        </p:nvSpPr>
        <p:spPr>
          <a:xfrm>
            <a:off x="6803245" y="4353464"/>
            <a:ext cx="681487" cy="355241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B428DB-A331-604F-B4C9-111A77B3C13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769079" y="1337094"/>
            <a:ext cx="802136" cy="3709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25202B0-1F92-584F-AB2D-3610DBD95086}"/>
              </a:ext>
            </a:extLst>
          </p:cNvPr>
          <p:cNvSpPr/>
          <p:nvPr/>
        </p:nvSpPr>
        <p:spPr>
          <a:xfrm>
            <a:off x="1561381" y="981853"/>
            <a:ext cx="2415395" cy="355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1D22653-087F-0342-A9CB-0CFCA9B44812}"/>
              </a:ext>
            </a:extLst>
          </p:cNvPr>
          <p:cNvSpPr/>
          <p:nvPr/>
        </p:nvSpPr>
        <p:spPr>
          <a:xfrm>
            <a:off x="10207803" y="4712777"/>
            <a:ext cx="1066922" cy="355241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B667848-AEF1-4746-93D7-EE0191B71133}"/>
              </a:ext>
            </a:extLst>
          </p:cNvPr>
          <p:cNvSpPr/>
          <p:nvPr/>
        </p:nvSpPr>
        <p:spPr>
          <a:xfrm>
            <a:off x="6960019" y="2057520"/>
            <a:ext cx="979281" cy="355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8AD042AB-C0DE-4947-B9BD-665BAD2E2DBA}"/>
              </a:ext>
            </a:extLst>
          </p:cNvPr>
          <p:cNvCxnSpPr>
            <a:cxnSpLocks/>
            <a:stCxn id="13" idx="2"/>
            <a:endCxn id="20" idx="2"/>
          </p:cNvCxnSpPr>
          <p:nvPr/>
        </p:nvCxnSpPr>
        <p:spPr>
          <a:xfrm rot="16200000" flipH="1">
            <a:off x="8762970" y="3089723"/>
            <a:ext cx="359313" cy="3597275"/>
          </a:xfrm>
          <a:prstGeom prst="curvedConnector3">
            <a:avLst>
              <a:gd name="adj1" fmla="val 163621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D467C50B-7AA8-3345-84B4-085E1966C1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30939" y="455913"/>
            <a:ext cx="359313" cy="3597275"/>
          </a:xfrm>
          <a:prstGeom prst="curvedConnector3">
            <a:avLst>
              <a:gd name="adj1" fmla="val 16362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84C498D-FED2-DA45-9C21-0896781889A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976776" y="1159474"/>
            <a:ext cx="3140016" cy="3193990"/>
          </a:xfrm>
          <a:prstGeom prst="curved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51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CC71AA-52B2-0E4A-AEDB-BA54AE9CA39C}"/>
              </a:ext>
            </a:extLst>
          </p:cNvPr>
          <p:cNvSpPr/>
          <p:nvPr/>
        </p:nvSpPr>
        <p:spPr>
          <a:xfrm>
            <a:off x="4123766" y="1878106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5E895A-F0DE-AC44-984C-7DCF1AE95F8D}"/>
              </a:ext>
            </a:extLst>
          </p:cNvPr>
          <p:cNvSpPr/>
          <p:nvPr/>
        </p:nvSpPr>
        <p:spPr>
          <a:xfrm>
            <a:off x="4123766" y="280147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printf()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6DE15B0-A5FF-494B-BE23-2C799E633A46}"/>
              </a:ext>
            </a:extLst>
          </p:cNvPr>
          <p:cNvSpPr/>
          <p:nvPr/>
        </p:nvSpPr>
        <p:spPr>
          <a:xfrm>
            <a:off x="3155577" y="1878106"/>
            <a:ext cx="824753" cy="161812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F9649-41A2-9246-AFE8-6CE32264EBFC}"/>
              </a:ext>
            </a:extLst>
          </p:cNvPr>
          <p:cNvSpPr txBox="1"/>
          <p:nvPr/>
        </p:nvSpPr>
        <p:spPr>
          <a:xfrm>
            <a:off x="1980307" y="2364004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95D89-07FA-CE4F-A466-20C9C4FA90B9}"/>
              </a:ext>
            </a:extLst>
          </p:cNvPr>
          <p:cNvSpPr txBox="1"/>
          <p:nvPr/>
        </p:nvSpPr>
        <p:spPr>
          <a:xfrm>
            <a:off x="6381975" y="2155122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F435C-EF88-1748-A9C6-B479A7A7FB79}"/>
              </a:ext>
            </a:extLst>
          </p:cNvPr>
          <p:cNvSpPr txBox="1"/>
          <p:nvPr/>
        </p:nvSpPr>
        <p:spPr>
          <a:xfrm>
            <a:off x="6381974" y="268718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</p:spTree>
    <p:extLst>
      <p:ext uri="{BB962C8B-B14F-4D97-AF65-F5344CB8AC3E}">
        <p14:creationId xmlns:p14="http://schemas.microsoft.com/office/powerpoint/2010/main" val="1574445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DDC73A-5EFD-6049-BFCF-B118EDF73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615950"/>
            <a:ext cx="8890000" cy="5626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F4109D-A7BE-3B4C-94DD-B4B3115C62EB}"/>
              </a:ext>
            </a:extLst>
          </p:cNvPr>
          <p:cNvSpPr txBox="1"/>
          <p:nvPr/>
        </p:nvSpPr>
        <p:spPr>
          <a:xfrm>
            <a:off x="4497325" y="1959723"/>
            <a:ext cx="263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length of array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dirty="0">
                <a:solidFill>
                  <a:srgbClr val="FF0000"/>
                </a:solidFill>
              </a:rPr>
              <a:t> is 3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E677BF-1AFE-6849-871D-D66C969FB8C8}"/>
              </a:ext>
            </a:extLst>
          </p:cNvPr>
          <p:cNvCxnSpPr/>
          <p:nvPr/>
        </p:nvCxnSpPr>
        <p:spPr>
          <a:xfrm>
            <a:off x="4497325" y="1759226"/>
            <a:ext cx="0" cy="7553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9491F0CB-338C-C545-B0FD-3EF332D2F81C}"/>
              </a:ext>
            </a:extLst>
          </p:cNvPr>
          <p:cNvSpPr/>
          <p:nvPr/>
        </p:nvSpPr>
        <p:spPr>
          <a:xfrm>
            <a:off x="4010747" y="1817145"/>
            <a:ext cx="318490" cy="327244"/>
          </a:xfrm>
          <a:prstGeom prst="arc">
            <a:avLst>
              <a:gd name="adj1" fmla="val 16200000"/>
              <a:gd name="adj2" fmla="val 5250620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FB145D00-24EB-D741-977E-1A43D415289D}"/>
              </a:ext>
            </a:extLst>
          </p:cNvPr>
          <p:cNvSpPr/>
          <p:nvPr/>
        </p:nvSpPr>
        <p:spPr>
          <a:xfrm>
            <a:off x="4010747" y="2157957"/>
            <a:ext cx="318490" cy="327244"/>
          </a:xfrm>
          <a:prstGeom prst="arc">
            <a:avLst>
              <a:gd name="adj1" fmla="val 16200000"/>
              <a:gd name="adj2" fmla="val 5250620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463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04A3-A4B1-4A4D-883C-C5402ACAD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5"/>
          <a:stretch/>
        </p:blipFill>
        <p:spPr>
          <a:xfrm>
            <a:off x="1280305" y="319177"/>
            <a:ext cx="7543800" cy="609647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269E00-2FD8-7642-B0CD-63D390610B34}"/>
              </a:ext>
            </a:extLst>
          </p:cNvPr>
          <p:cNvCxnSpPr>
            <a:cxnSpLocks/>
          </p:cNvCxnSpPr>
          <p:nvPr/>
        </p:nvCxnSpPr>
        <p:spPr>
          <a:xfrm flipH="1" flipV="1">
            <a:off x="4675517" y="534839"/>
            <a:ext cx="1420483" cy="7159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E7716A-E828-0A48-9B2C-A0C7A6296AA7}"/>
              </a:ext>
            </a:extLst>
          </p:cNvPr>
          <p:cNvCxnSpPr>
            <a:cxnSpLocks/>
          </p:cNvCxnSpPr>
          <p:nvPr/>
        </p:nvCxnSpPr>
        <p:spPr>
          <a:xfrm flipH="1">
            <a:off x="2175655" y="2981864"/>
            <a:ext cx="308645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C73A91-0245-D244-B9B5-4442836E70F6}"/>
              </a:ext>
            </a:extLst>
          </p:cNvPr>
          <p:cNvCxnSpPr>
            <a:cxnSpLocks/>
          </p:cNvCxnSpPr>
          <p:nvPr/>
        </p:nvCxnSpPr>
        <p:spPr>
          <a:xfrm flipH="1">
            <a:off x="3128515" y="4784787"/>
            <a:ext cx="213359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8EE3DF-4D50-524F-A5B0-FB833DC19B75}"/>
              </a:ext>
            </a:extLst>
          </p:cNvPr>
          <p:cNvSpPr txBox="1"/>
          <p:nvPr/>
        </p:nvSpPr>
        <p:spPr>
          <a:xfrm>
            <a:off x="6096000" y="1066164"/>
            <a:ext cx="1447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  <a:r>
              <a:rPr lang="en-GB" baseline="30000" dirty="0">
                <a:solidFill>
                  <a:srgbClr val="FF0000"/>
                </a:solidFill>
              </a:rPr>
              <a:t>st</a:t>
            </a:r>
            <a:r>
              <a:rPr lang="en-GB" dirty="0">
                <a:solidFill>
                  <a:srgbClr val="FF0000"/>
                </a:solidFill>
              </a:rPr>
              <a:t> dimension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93AA7F-71B4-274A-B537-A11669CCDD0B}"/>
              </a:ext>
            </a:extLst>
          </p:cNvPr>
          <p:cNvSpPr txBox="1"/>
          <p:nvPr/>
        </p:nvSpPr>
        <p:spPr>
          <a:xfrm>
            <a:off x="5321468" y="2797198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  <a:r>
              <a:rPr lang="en-GB" baseline="30000" dirty="0">
                <a:solidFill>
                  <a:srgbClr val="FF0000"/>
                </a:solidFill>
              </a:rPr>
              <a:t>nd</a:t>
            </a:r>
            <a:r>
              <a:rPr lang="en-GB" dirty="0">
                <a:solidFill>
                  <a:srgbClr val="FF0000"/>
                </a:solidFill>
              </a:rPr>
              <a:t> dimension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9E20CE-1FF5-7A41-A40E-9A9516FA6F71}"/>
              </a:ext>
            </a:extLst>
          </p:cNvPr>
          <p:cNvSpPr txBox="1"/>
          <p:nvPr/>
        </p:nvSpPr>
        <p:spPr>
          <a:xfrm>
            <a:off x="5262113" y="4606426"/>
            <a:ext cx="14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baseline="30000" dirty="0">
                <a:solidFill>
                  <a:srgbClr val="FF0000"/>
                </a:solidFill>
              </a:rPr>
              <a:t>rd</a:t>
            </a:r>
            <a:r>
              <a:rPr lang="en-GB" dirty="0">
                <a:solidFill>
                  <a:srgbClr val="FF0000"/>
                </a:solidFill>
              </a:rPr>
              <a:t> dimension</a:t>
            </a:r>
          </a:p>
        </p:txBody>
      </p:sp>
    </p:spTree>
    <p:extLst>
      <p:ext uri="{BB962C8B-B14F-4D97-AF65-F5344CB8AC3E}">
        <p14:creationId xmlns:p14="http://schemas.microsoft.com/office/powerpoint/2010/main" val="1356651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04A3-A4B1-4A4D-883C-C5402ACAD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5"/>
          <a:stretch/>
        </p:blipFill>
        <p:spPr>
          <a:xfrm>
            <a:off x="1280305" y="319177"/>
            <a:ext cx="7543800" cy="60964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AF8C61-AD10-B04D-AFA0-9EE49D5EA46F}"/>
              </a:ext>
            </a:extLst>
          </p:cNvPr>
          <p:cNvSpPr/>
          <p:nvPr/>
        </p:nvSpPr>
        <p:spPr>
          <a:xfrm>
            <a:off x="1949570" y="715992"/>
            <a:ext cx="3286664" cy="2044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1CBA5-4B69-CC43-A8A0-BDC1615D5373}"/>
              </a:ext>
            </a:extLst>
          </p:cNvPr>
          <p:cNvSpPr/>
          <p:nvPr/>
        </p:nvSpPr>
        <p:spPr>
          <a:xfrm>
            <a:off x="1949570" y="2886974"/>
            <a:ext cx="3286664" cy="1331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C31093-B148-A046-A68A-FEF67407D2FF}"/>
              </a:ext>
            </a:extLst>
          </p:cNvPr>
          <p:cNvSpPr/>
          <p:nvPr/>
        </p:nvSpPr>
        <p:spPr>
          <a:xfrm>
            <a:off x="1949570" y="4344839"/>
            <a:ext cx="3286664" cy="1659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625AB5-47D0-E54E-9970-02639F0B4DF3}"/>
              </a:ext>
            </a:extLst>
          </p:cNvPr>
          <p:cNvSpPr txBox="1"/>
          <p:nvPr/>
        </p:nvSpPr>
        <p:spPr>
          <a:xfrm>
            <a:off x="4586376" y="239112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a[0]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80F2C0-06EC-4642-B330-EBAEB5479124}"/>
              </a:ext>
            </a:extLst>
          </p:cNvPr>
          <p:cNvSpPr txBox="1"/>
          <p:nvPr/>
        </p:nvSpPr>
        <p:spPr>
          <a:xfrm>
            <a:off x="4586376" y="384898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A78A39-10BC-4042-8DF4-7B3580858F8D}"/>
              </a:ext>
            </a:extLst>
          </p:cNvPr>
          <p:cNvSpPr txBox="1"/>
          <p:nvPr/>
        </p:nvSpPr>
        <p:spPr>
          <a:xfrm>
            <a:off x="4586376" y="562315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E12FC-8DD4-F847-BD82-A021355C3417}"/>
              </a:ext>
            </a:extLst>
          </p:cNvPr>
          <p:cNvSpPr txBox="1"/>
          <p:nvPr/>
        </p:nvSpPr>
        <p:spPr>
          <a:xfrm>
            <a:off x="5978106" y="719208"/>
            <a:ext cx="2705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first index,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a[i]</a:t>
            </a:r>
            <a:r>
              <a:rPr lang="en-GB" dirty="0">
                <a:solidFill>
                  <a:srgbClr val="FF0000"/>
                </a:solidFill>
              </a:rPr>
              <a:t>, determines which of these three elements we access</a:t>
            </a:r>
          </a:p>
        </p:txBody>
      </p:sp>
    </p:spTree>
    <p:extLst>
      <p:ext uri="{BB962C8B-B14F-4D97-AF65-F5344CB8AC3E}">
        <p14:creationId xmlns:p14="http://schemas.microsoft.com/office/powerpoint/2010/main" val="2348971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04A3-A4B1-4A4D-883C-C5402ACAD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5"/>
          <a:stretch/>
        </p:blipFill>
        <p:spPr>
          <a:xfrm>
            <a:off x="1280305" y="319177"/>
            <a:ext cx="7543800" cy="6096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3E12FC-8DD4-F847-BD82-A021355C3417}"/>
              </a:ext>
            </a:extLst>
          </p:cNvPr>
          <p:cNvSpPr txBox="1"/>
          <p:nvPr/>
        </p:nvSpPr>
        <p:spPr>
          <a:xfrm>
            <a:off x="5789534" y="2974046"/>
            <a:ext cx="2705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third (and final) index,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</a:t>
            </a:r>
            <a:r>
              <a:rPr lang="en-GB" dirty="0">
                <a:solidFill>
                  <a:srgbClr val="FF0000"/>
                </a:solidFill>
              </a:rPr>
              <a:t>, determines which value of these two elements we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4C6C13-A2EC-C540-9D7C-AFB09832AA32}"/>
              </a:ext>
            </a:extLst>
          </p:cNvPr>
          <p:cNvSpPr/>
          <p:nvPr/>
        </p:nvSpPr>
        <p:spPr>
          <a:xfrm>
            <a:off x="2915728" y="3574211"/>
            <a:ext cx="362310" cy="303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CB3A23-19E1-2E41-A259-C30419408767}"/>
              </a:ext>
            </a:extLst>
          </p:cNvPr>
          <p:cNvSpPr txBox="1"/>
          <p:nvPr/>
        </p:nvSpPr>
        <p:spPr>
          <a:xfrm>
            <a:off x="4129176" y="3244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6041B1-D631-FB40-BB41-C99CE00007D5}"/>
              </a:ext>
            </a:extLst>
          </p:cNvPr>
          <p:cNvSpPr txBox="1"/>
          <p:nvPr/>
        </p:nvSpPr>
        <p:spPr>
          <a:xfrm>
            <a:off x="4129176" y="26039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3808F5-EC67-6744-9CE4-BE4E263EA99E}"/>
              </a:ext>
            </a:extLst>
          </p:cNvPr>
          <p:cNvCxnSpPr>
            <a:stCxn id="18" idx="1"/>
          </p:cNvCxnSpPr>
          <p:nvPr/>
        </p:nvCxnSpPr>
        <p:spPr>
          <a:xfrm flipH="1">
            <a:off x="2173858" y="2788573"/>
            <a:ext cx="1955318" cy="1846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3DE9EB-70EE-E745-A5B5-7EB8BCE309A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433314" y="3429000"/>
            <a:ext cx="695862" cy="2837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305EF5-D0C1-9045-9DE3-C90C7BFC178E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3291582" y="3887948"/>
            <a:ext cx="837594" cy="5634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1D2846-9DE4-AB41-BB82-7811E691109B}"/>
              </a:ext>
            </a:extLst>
          </p:cNvPr>
          <p:cNvSpPr txBox="1"/>
          <p:nvPr/>
        </p:nvSpPr>
        <p:spPr>
          <a:xfrm>
            <a:off x="4129176" y="426670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C9FC39-EB46-9947-B796-F59CE7AACFF4}"/>
              </a:ext>
            </a:extLst>
          </p:cNvPr>
          <p:cNvSpPr/>
          <p:nvPr/>
        </p:nvSpPr>
        <p:spPr>
          <a:xfrm>
            <a:off x="2504863" y="3570855"/>
            <a:ext cx="362310" cy="303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B80227-4E7A-A145-BE54-7E8A0A60F16F}"/>
              </a:ext>
            </a:extLst>
          </p:cNvPr>
          <p:cNvCxnSpPr>
            <a:cxnSpLocks/>
          </p:cNvCxnSpPr>
          <p:nvPr/>
        </p:nvCxnSpPr>
        <p:spPr>
          <a:xfrm flipH="1" flipV="1">
            <a:off x="2678086" y="3894432"/>
            <a:ext cx="284164" cy="5183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EAC6ABC-470F-6D4E-AEFA-832943A82FD2}"/>
              </a:ext>
            </a:extLst>
          </p:cNvPr>
          <p:cNvSpPr txBox="1"/>
          <p:nvPr/>
        </p:nvSpPr>
        <p:spPr>
          <a:xfrm>
            <a:off x="2565928" y="4513457"/>
            <a:ext cx="1563248" cy="369332"/>
          </a:xfrm>
          <a:prstGeom prst="rect">
            <a:avLst/>
          </a:prstGeom>
          <a:solidFill>
            <a:srgbClr val="2B2A2B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3442094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33D494D-5EC5-DD4F-889E-D59A1826D55F}"/>
              </a:ext>
            </a:extLst>
          </p:cNvPr>
          <p:cNvSpPr/>
          <p:nvPr/>
        </p:nvSpPr>
        <p:spPr>
          <a:xfrm>
            <a:off x="1740129" y="795134"/>
            <a:ext cx="8122021" cy="15689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F555FC-BBA9-144D-9C08-72C9B3DCA3DF}"/>
              </a:ext>
            </a:extLst>
          </p:cNvPr>
          <p:cNvSpPr/>
          <p:nvPr/>
        </p:nvSpPr>
        <p:spPr>
          <a:xfrm>
            <a:off x="5926644" y="2594307"/>
            <a:ext cx="3935506" cy="33890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EC3B3-91C2-6D4E-B992-21EC7665B992}"/>
              </a:ext>
            </a:extLst>
          </p:cNvPr>
          <p:cNvSpPr/>
          <p:nvPr/>
        </p:nvSpPr>
        <p:spPr>
          <a:xfrm>
            <a:off x="1740128" y="2594307"/>
            <a:ext cx="3935506" cy="3389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7A6D0A-E0E4-E143-95AE-C90BF2152856}"/>
              </a:ext>
            </a:extLst>
          </p:cNvPr>
          <p:cNvSpPr/>
          <p:nvPr/>
        </p:nvSpPr>
        <p:spPr>
          <a:xfrm>
            <a:off x="2981740" y="363869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D242F-8A3F-5B47-887C-875DC29748ED}"/>
              </a:ext>
            </a:extLst>
          </p:cNvPr>
          <p:cNvSpPr/>
          <p:nvPr/>
        </p:nvSpPr>
        <p:spPr>
          <a:xfrm>
            <a:off x="2316110" y="3638696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3626C4-B86F-4646-BB22-28AEE6D274FF}"/>
              </a:ext>
            </a:extLst>
          </p:cNvPr>
          <p:cNvGrpSpPr/>
          <p:nvPr/>
        </p:nvGrpSpPr>
        <p:grpSpPr>
          <a:xfrm>
            <a:off x="6523070" y="3527877"/>
            <a:ext cx="2616835" cy="701247"/>
            <a:chOff x="9173796" y="3547172"/>
            <a:chExt cx="2616835" cy="7012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DD39F7-4189-CC47-B28F-2FB7E5190FB8}"/>
                </a:ext>
              </a:extLst>
            </p:cNvPr>
            <p:cNvSpPr/>
            <p:nvPr/>
          </p:nvSpPr>
          <p:spPr>
            <a:xfrm>
              <a:off x="9173796" y="3547367"/>
              <a:ext cx="665630" cy="70105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xyz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2EA556-4D6B-E048-B44F-4FBAE2010BB4}"/>
                </a:ext>
              </a:extLst>
            </p:cNvPr>
            <p:cNvSpPr/>
            <p:nvPr/>
          </p:nvSpPr>
          <p:spPr>
            <a:xfrm>
              <a:off x="11403392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F90704-404F-AF4B-B6D9-3F0BCC27F202}"/>
                </a:ext>
              </a:extLst>
            </p:cNvPr>
            <p:cNvSpPr/>
            <p:nvPr/>
          </p:nvSpPr>
          <p:spPr>
            <a:xfrm>
              <a:off x="11012819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FBB56A3-5481-E742-8C3B-A8937873D4E2}"/>
                </a:ext>
              </a:extLst>
            </p:cNvPr>
            <p:cNvSpPr/>
            <p:nvPr/>
          </p:nvSpPr>
          <p:spPr>
            <a:xfrm>
              <a:off x="10622244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E05A2E-E861-BE41-BBFD-CD9077CF47EA}"/>
                </a:ext>
              </a:extLst>
            </p:cNvPr>
            <p:cNvSpPr/>
            <p:nvPr/>
          </p:nvSpPr>
          <p:spPr>
            <a:xfrm>
              <a:off x="10231669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F5DF9-7373-5646-B300-E566AA0B4C62}"/>
                </a:ext>
              </a:extLst>
            </p:cNvPr>
            <p:cNvSpPr/>
            <p:nvPr/>
          </p:nvSpPr>
          <p:spPr>
            <a:xfrm>
              <a:off x="9841094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BDE073-DE95-AB43-91C3-2BB862CB362D}"/>
                </a:ext>
              </a:extLst>
            </p:cNvPr>
            <p:cNvSpPr/>
            <p:nvPr/>
          </p:nvSpPr>
          <p:spPr>
            <a:xfrm>
              <a:off x="11403392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BF4E35-CF9B-5848-A614-BB3B4DA6F19C}"/>
                </a:ext>
              </a:extLst>
            </p:cNvPr>
            <p:cNvSpPr/>
            <p:nvPr/>
          </p:nvSpPr>
          <p:spPr>
            <a:xfrm>
              <a:off x="11012819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A715A0B-6BE6-E245-BE86-DF4C5219F1EA}"/>
                </a:ext>
              </a:extLst>
            </p:cNvPr>
            <p:cNvSpPr/>
            <p:nvPr/>
          </p:nvSpPr>
          <p:spPr>
            <a:xfrm>
              <a:off x="10622244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C112A77-8ED5-AA42-8091-35207768C316}"/>
                </a:ext>
              </a:extLst>
            </p:cNvPr>
            <p:cNvSpPr/>
            <p:nvPr/>
          </p:nvSpPr>
          <p:spPr>
            <a:xfrm>
              <a:off x="10231669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EC961A-EC2D-644B-8641-25758ECCF951}"/>
                </a:ext>
              </a:extLst>
            </p:cNvPr>
            <p:cNvSpPr/>
            <p:nvPr/>
          </p:nvSpPr>
          <p:spPr>
            <a:xfrm>
              <a:off x="9841094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65019BD-7513-6647-AE7D-B802A5A344B7}"/>
              </a:ext>
            </a:extLst>
          </p:cNvPr>
          <p:cNvCxnSpPr>
            <a:stCxn id="4" idx="2"/>
            <a:endCxn id="7" idx="2"/>
          </p:cNvCxnSpPr>
          <p:nvPr/>
        </p:nvCxnSpPr>
        <p:spPr>
          <a:xfrm rot="16200000" flipH="1">
            <a:off x="5372151" y="2745389"/>
            <a:ext cx="110817" cy="2856651"/>
          </a:xfrm>
          <a:prstGeom prst="curvedConnector3">
            <a:avLst>
              <a:gd name="adj1" fmla="val 62019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104FA229-294C-DD42-B184-D206F59B2C58}"/>
              </a:ext>
            </a:extLst>
          </p:cNvPr>
          <p:cNvSpPr/>
          <p:nvPr/>
        </p:nvSpPr>
        <p:spPr>
          <a:xfrm rot="5400000">
            <a:off x="7989817" y="3423277"/>
            <a:ext cx="348967" cy="1951204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52DD68-EF30-3349-AFCC-B6DF4A5EB1C2}"/>
              </a:ext>
            </a:extLst>
          </p:cNvPr>
          <p:cNvSpPr txBox="1"/>
          <p:nvPr/>
        </p:nvSpPr>
        <p:spPr>
          <a:xfrm>
            <a:off x="7253345" y="4516419"/>
            <a:ext cx="182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array indices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1B65A9-99CF-B145-8A26-D452E68D0293}"/>
              </a:ext>
            </a:extLst>
          </p:cNvPr>
          <p:cNvSpPr txBox="1"/>
          <p:nvPr/>
        </p:nvSpPr>
        <p:spPr>
          <a:xfrm>
            <a:off x="7306400" y="2824098"/>
            <a:ext cx="170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The array values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B09835BB-E6D6-4C43-BED4-8CD4B4C5EB82}"/>
              </a:ext>
            </a:extLst>
          </p:cNvPr>
          <p:cNvSpPr/>
          <p:nvPr/>
        </p:nvSpPr>
        <p:spPr>
          <a:xfrm rot="16200000">
            <a:off x="7985869" y="2372755"/>
            <a:ext cx="348967" cy="1951204"/>
          </a:xfrm>
          <a:prstGeom prst="rightBrac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D110EC-A220-F84E-A4CE-E0A65EA2A5FD}"/>
              </a:ext>
            </a:extLst>
          </p:cNvPr>
          <p:cNvSpPr txBox="1"/>
          <p:nvPr/>
        </p:nvSpPr>
        <p:spPr>
          <a:xfrm>
            <a:off x="1740128" y="1086971"/>
            <a:ext cx="583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final int[] numbers = { 1, 2, 3, 4, 5 };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10C90D1-9111-6640-868B-F0926041D623}"/>
              </a:ext>
            </a:extLst>
          </p:cNvPr>
          <p:cNvSpPr/>
          <p:nvPr/>
        </p:nvSpPr>
        <p:spPr>
          <a:xfrm>
            <a:off x="2648925" y="1007567"/>
            <a:ext cx="2009630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36BE01-D246-6F4F-B66C-3F9FCB61D849}"/>
              </a:ext>
            </a:extLst>
          </p:cNvPr>
          <p:cNvSpPr/>
          <p:nvPr/>
        </p:nvSpPr>
        <p:spPr>
          <a:xfrm>
            <a:off x="4921829" y="1007567"/>
            <a:ext cx="2331516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27D1BF-4A6E-CF4D-B3F6-B41B3F199CCD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653740" y="1535707"/>
            <a:ext cx="0" cy="18932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9A2871-F11F-2B42-AFA9-D0D048E4C6F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087587" y="1535707"/>
            <a:ext cx="939379" cy="13632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586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33D494D-5EC5-DD4F-889E-D59A1826D55F}"/>
              </a:ext>
            </a:extLst>
          </p:cNvPr>
          <p:cNvSpPr/>
          <p:nvPr/>
        </p:nvSpPr>
        <p:spPr>
          <a:xfrm>
            <a:off x="1740129" y="795134"/>
            <a:ext cx="8122021" cy="15689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F555FC-BBA9-144D-9C08-72C9B3DCA3DF}"/>
              </a:ext>
            </a:extLst>
          </p:cNvPr>
          <p:cNvSpPr/>
          <p:nvPr/>
        </p:nvSpPr>
        <p:spPr>
          <a:xfrm>
            <a:off x="5926644" y="2594307"/>
            <a:ext cx="3935506" cy="33890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EC3B3-91C2-6D4E-B992-21EC7665B992}"/>
              </a:ext>
            </a:extLst>
          </p:cNvPr>
          <p:cNvSpPr/>
          <p:nvPr/>
        </p:nvSpPr>
        <p:spPr>
          <a:xfrm>
            <a:off x="1740128" y="2594307"/>
            <a:ext cx="3935506" cy="3389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7A6D0A-E0E4-E143-95AE-C90BF2152856}"/>
              </a:ext>
            </a:extLst>
          </p:cNvPr>
          <p:cNvSpPr/>
          <p:nvPr/>
        </p:nvSpPr>
        <p:spPr>
          <a:xfrm>
            <a:off x="2981740" y="363869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D242F-8A3F-5B47-887C-875DC29748ED}"/>
              </a:ext>
            </a:extLst>
          </p:cNvPr>
          <p:cNvSpPr/>
          <p:nvPr/>
        </p:nvSpPr>
        <p:spPr>
          <a:xfrm>
            <a:off x="2316110" y="3638696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3626C4-B86F-4646-BB22-28AEE6D274FF}"/>
              </a:ext>
            </a:extLst>
          </p:cNvPr>
          <p:cNvGrpSpPr/>
          <p:nvPr/>
        </p:nvGrpSpPr>
        <p:grpSpPr>
          <a:xfrm>
            <a:off x="6509642" y="4347447"/>
            <a:ext cx="2618288" cy="701247"/>
            <a:chOff x="9173796" y="3547172"/>
            <a:chExt cx="2618288" cy="7012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DD39F7-4189-CC47-B28F-2FB7E5190FB8}"/>
                </a:ext>
              </a:extLst>
            </p:cNvPr>
            <p:cNvSpPr/>
            <p:nvPr/>
          </p:nvSpPr>
          <p:spPr>
            <a:xfrm>
              <a:off x="9173796" y="3547367"/>
              <a:ext cx="665630" cy="70105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xyz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E05A2E-E861-BE41-BBFD-CD9077CF47EA}"/>
                </a:ext>
              </a:extLst>
            </p:cNvPr>
            <p:cNvSpPr/>
            <p:nvPr/>
          </p:nvSpPr>
          <p:spPr>
            <a:xfrm>
              <a:off x="10813237" y="3547172"/>
              <a:ext cx="978847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pqr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F5DF9-7373-5646-B300-E566AA0B4C62}"/>
                </a:ext>
              </a:extLst>
            </p:cNvPr>
            <p:cNvSpPr/>
            <p:nvPr/>
          </p:nvSpPr>
          <p:spPr>
            <a:xfrm>
              <a:off x="9841094" y="3547172"/>
              <a:ext cx="978847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mno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C112A77-8ED5-AA42-8091-35207768C316}"/>
                </a:ext>
              </a:extLst>
            </p:cNvPr>
            <p:cNvSpPr/>
            <p:nvPr/>
          </p:nvSpPr>
          <p:spPr>
            <a:xfrm>
              <a:off x="10819941" y="3896139"/>
              <a:ext cx="972143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EC961A-EC2D-644B-8641-25758ECCF951}"/>
                </a:ext>
              </a:extLst>
            </p:cNvPr>
            <p:cNvSpPr/>
            <p:nvPr/>
          </p:nvSpPr>
          <p:spPr>
            <a:xfrm>
              <a:off x="9841094" y="3899452"/>
              <a:ext cx="972143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65019BD-7513-6647-AE7D-B802A5A344B7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16200000" flipH="1">
            <a:off x="4964508" y="3153033"/>
            <a:ext cx="579861" cy="2510408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7D110EC-A220-F84E-A4CE-E0A65EA2A5FD}"/>
              </a:ext>
            </a:extLst>
          </p:cNvPr>
          <p:cNvSpPr txBox="1"/>
          <p:nvPr/>
        </p:nvSpPr>
        <p:spPr>
          <a:xfrm>
            <a:off x="1740128" y="1086971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String[] names = { "Jade", "Aden" };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10C90D1-9111-6640-868B-F0926041D623}"/>
              </a:ext>
            </a:extLst>
          </p:cNvPr>
          <p:cNvSpPr/>
          <p:nvPr/>
        </p:nvSpPr>
        <p:spPr>
          <a:xfrm>
            <a:off x="2648925" y="1007567"/>
            <a:ext cx="2009630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36BE01-D246-6F4F-B66C-3F9FCB61D849}"/>
              </a:ext>
            </a:extLst>
          </p:cNvPr>
          <p:cNvSpPr/>
          <p:nvPr/>
        </p:nvSpPr>
        <p:spPr>
          <a:xfrm>
            <a:off x="4921829" y="1007567"/>
            <a:ext cx="2496888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27D1BF-4A6E-CF4D-B3F6-B41B3F199CCD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653740" y="1535707"/>
            <a:ext cx="0" cy="18932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9A2871-F11F-2B42-AFA9-D0D048E4C6F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170273" y="1535707"/>
            <a:ext cx="856693" cy="13632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553C5B9-C7A9-A14D-99CB-A2A0132114F2}"/>
              </a:ext>
            </a:extLst>
          </p:cNvPr>
          <p:cNvSpPr/>
          <p:nvPr/>
        </p:nvSpPr>
        <p:spPr>
          <a:xfrm>
            <a:off x="7175272" y="3686863"/>
            <a:ext cx="195265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9A3A84-E863-484B-8CBE-FE0342CE22AD}"/>
              </a:ext>
            </a:extLst>
          </p:cNvPr>
          <p:cNvSpPr/>
          <p:nvPr/>
        </p:nvSpPr>
        <p:spPr>
          <a:xfrm>
            <a:off x="6509642" y="3686863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95CECA-BC78-164E-B89D-48EDEDE4814A}"/>
              </a:ext>
            </a:extLst>
          </p:cNvPr>
          <p:cNvSpPr/>
          <p:nvPr/>
        </p:nvSpPr>
        <p:spPr>
          <a:xfrm>
            <a:off x="7175272" y="3026279"/>
            <a:ext cx="195265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B0F4A5-BEF0-F54F-856A-D39F69F46774}"/>
              </a:ext>
            </a:extLst>
          </p:cNvPr>
          <p:cNvSpPr/>
          <p:nvPr/>
        </p:nvSpPr>
        <p:spPr>
          <a:xfrm>
            <a:off x="6509642" y="3026279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</a:t>
            </a:r>
          </a:p>
        </p:txBody>
      </p:sp>
    </p:spTree>
    <p:extLst>
      <p:ext uri="{BB962C8B-B14F-4D97-AF65-F5344CB8AC3E}">
        <p14:creationId xmlns:p14="http://schemas.microsoft.com/office/powerpoint/2010/main" val="1098940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3CB38F-9F04-CB41-9D1F-4452BF736087}"/>
              </a:ext>
            </a:extLst>
          </p:cNvPr>
          <p:cNvSpPr/>
          <p:nvPr/>
        </p:nvSpPr>
        <p:spPr>
          <a:xfrm>
            <a:off x="1929847" y="3673062"/>
            <a:ext cx="1958009" cy="9342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Rectangle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D75409-532D-754E-A73C-3A07B212AF9D}"/>
              </a:ext>
            </a:extLst>
          </p:cNvPr>
          <p:cNvSpPr/>
          <p:nvPr/>
        </p:nvSpPr>
        <p:spPr>
          <a:xfrm>
            <a:off x="4845325" y="3673062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Circle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63BD3A-245D-EF46-A7BE-08548E16D916}"/>
              </a:ext>
            </a:extLst>
          </p:cNvPr>
          <p:cNvSpPr/>
          <p:nvPr/>
        </p:nvSpPr>
        <p:spPr>
          <a:xfrm>
            <a:off x="7760803" y="3673062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Triangle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449C17-7BA2-8D45-88C1-5168D168ACB1}"/>
              </a:ext>
            </a:extLst>
          </p:cNvPr>
          <p:cNvSpPr/>
          <p:nvPr/>
        </p:nvSpPr>
        <p:spPr>
          <a:xfrm>
            <a:off x="1929846" y="5370444"/>
            <a:ext cx="1958009" cy="9342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Square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093530-9962-374E-A947-6C19F5C2FC8C}"/>
              </a:ext>
            </a:extLst>
          </p:cNvPr>
          <p:cNvSpPr/>
          <p:nvPr/>
        </p:nvSpPr>
        <p:spPr>
          <a:xfrm>
            <a:off x="1929846" y="278296"/>
            <a:ext cx="1958009" cy="934278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FF4F04-088E-1442-B1F3-938F967A8523}"/>
              </a:ext>
            </a:extLst>
          </p:cNvPr>
          <p:cNvCxnSpPr>
            <a:cxnSpLocks/>
            <a:stCxn id="5" idx="0"/>
            <a:endCxn id="14" idx="2"/>
          </p:cNvCxnSpPr>
          <p:nvPr/>
        </p:nvCxnSpPr>
        <p:spPr>
          <a:xfrm flipH="1" flipV="1">
            <a:off x="2908851" y="1212574"/>
            <a:ext cx="1" cy="24604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F7DE7D8A-0C6B-6141-A312-63FC8A4A7D7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16200000" flipV="1">
            <a:off x="6900518" y="1833771"/>
            <a:ext cx="763105" cy="2915477"/>
          </a:xfrm>
          <a:prstGeom prst="curved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6B3D4297-09BE-A041-8DFB-3102A44CDD1D}"/>
              </a:ext>
            </a:extLst>
          </p:cNvPr>
          <p:cNvCxnSpPr>
            <a:cxnSpLocks/>
            <a:stCxn id="7" idx="0"/>
            <a:endCxn id="14" idx="2"/>
          </p:cNvCxnSpPr>
          <p:nvPr/>
        </p:nvCxnSpPr>
        <p:spPr>
          <a:xfrm rot="16200000" flipV="1">
            <a:off x="4594086" y="-472661"/>
            <a:ext cx="2460488" cy="5830957"/>
          </a:xfrm>
          <a:prstGeom prst="curvedConnector3">
            <a:avLst>
              <a:gd name="adj1" fmla="val 7827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C9F25D02-FC5E-5148-8BD0-6C6BA1B765B1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 rot="16200000" flipV="1">
            <a:off x="3136347" y="985078"/>
            <a:ext cx="2460488" cy="2915479"/>
          </a:xfrm>
          <a:prstGeom prst="curvedConnector3">
            <a:avLst>
              <a:gd name="adj1" fmla="val 2697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20B3ED-7F69-F645-BCE5-7489A87524D2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5824330" y="2909957"/>
            <a:ext cx="1" cy="76310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77412A-EDE0-C047-B6D0-30FA5F75C2C9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908851" y="4607340"/>
            <a:ext cx="1" cy="76310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8F7BD11A-C742-CD46-B344-B9C93D155174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3985039" y="1833771"/>
            <a:ext cx="763105" cy="29154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8CF6D0D-C76B-6843-8E45-C2A87F31CE3F}"/>
              </a:ext>
            </a:extLst>
          </p:cNvPr>
          <p:cNvSpPr/>
          <p:nvPr/>
        </p:nvSpPr>
        <p:spPr>
          <a:xfrm>
            <a:off x="4845326" y="1975679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19CDB0-CDE5-DB44-A3D5-87130E6E4914}"/>
              </a:ext>
            </a:extLst>
          </p:cNvPr>
          <p:cNvSpPr txBox="1"/>
          <p:nvPr/>
        </p:nvSpPr>
        <p:spPr>
          <a:xfrm>
            <a:off x="2261152" y="1480210"/>
            <a:ext cx="5521127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These three classes extends the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class by default</a:t>
            </a:r>
          </a:p>
        </p:txBody>
      </p:sp>
    </p:spTree>
    <p:extLst>
      <p:ext uri="{BB962C8B-B14F-4D97-AF65-F5344CB8AC3E}">
        <p14:creationId xmlns:p14="http://schemas.microsoft.com/office/powerpoint/2010/main" val="264711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4967908" y="1878495"/>
            <a:ext cx="2435087" cy="71561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8986630" y="3945835"/>
            <a:ext cx="2435087" cy="7156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949187" y="1878494"/>
            <a:ext cx="2435087" cy="71561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Raw Type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057D1818-92DB-7143-8E70-61A91854C11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402995" y="2236304"/>
            <a:ext cx="1583635" cy="206734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949186" y="3945835"/>
            <a:ext cx="2435087" cy="7156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Generics</a:t>
            </a:r>
            <a:br>
              <a:rPr lang="en-GB" dirty="0"/>
            </a:br>
            <a:r>
              <a:rPr lang="en-GB" sz="1400" dirty="0"/>
              <a:t>(</a:t>
            </a:r>
            <a:r>
              <a:rPr lang="en-GB" sz="1400" i="1" dirty="0"/>
              <a:t>of type String</a:t>
            </a:r>
            <a:r>
              <a:rPr lang="en-GB" sz="1400" dirty="0"/>
              <a:t>)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384274" y="2236303"/>
            <a:ext cx="1583634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3384273" y="4303644"/>
            <a:ext cx="5602357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457200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6289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2912165" y="4144616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7007084" y="4144615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1694622" y="1669773"/>
            <a:ext cx="2435087" cy="71561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8224627" y="1669774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912166" y="2385390"/>
            <a:ext cx="1217543" cy="175922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V="1">
            <a:off x="8224628" y="2385391"/>
            <a:ext cx="1217543" cy="17592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228603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B30B7F-909F-7D4F-B124-20932507A3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347252" y="4502424"/>
            <a:ext cx="1659832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C2E1FF-E794-8D4D-BBB3-F957345196AB}"/>
              </a:ext>
            </a:extLst>
          </p:cNvPr>
          <p:cNvSpPr txBox="1"/>
          <p:nvPr/>
        </p:nvSpPr>
        <p:spPr>
          <a:xfrm>
            <a:off x="457200" y="1842915"/>
            <a:ext cx="52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0D9C90-9A52-3C4D-A5C0-7B0C603FDDDD}"/>
              </a:ext>
            </a:extLst>
          </p:cNvPr>
          <p:cNvSpPr txBox="1"/>
          <p:nvPr/>
        </p:nvSpPr>
        <p:spPr>
          <a:xfrm>
            <a:off x="457200" y="4317757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StringBox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6C05F-0E99-0249-AD66-CD4AEB641C6D}"/>
              </a:ext>
            </a:extLst>
          </p:cNvPr>
          <p:cNvSpPr txBox="1"/>
          <p:nvPr/>
        </p:nvSpPr>
        <p:spPr>
          <a:xfrm>
            <a:off x="2207835" y="5599904"/>
            <a:ext cx="384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method generated by type erasure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064719-B650-9342-945F-C4745C20479A}"/>
              </a:ext>
            </a:extLst>
          </p:cNvPr>
          <p:cNvCxnSpPr>
            <a:stCxn id="35" idx="0"/>
            <a:endCxn id="4" idx="2"/>
          </p:cNvCxnSpPr>
          <p:nvPr/>
        </p:nvCxnSpPr>
        <p:spPr>
          <a:xfrm flipV="1">
            <a:off x="4129708" y="4860233"/>
            <a:ext cx="1" cy="7396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AFB379-6983-854E-95B6-8307738DCACD}"/>
              </a:ext>
            </a:extLst>
          </p:cNvPr>
          <p:cNvCxnSpPr>
            <a:cxnSpLocks/>
            <a:stCxn id="16" idx="0"/>
            <a:endCxn id="39" idx="2"/>
          </p:cNvCxnSpPr>
          <p:nvPr/>
        </p:nvCxnSpPr>
        <p:spPr>
          <a:xfrm flipH="1" flipV="1">
            <a:off x="9442170" y="1003856"/>
            <a:ext cx="1" cy="6659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1C9D3C6-852F-024C-8579-93A1F241FC5B}"/>
              </a:ext>
            </a:extLst>
          </p:cNvPr>
          <p:cNvSpPr txBox="1"/>
          <p:nvPr/>
        </p:nvSpPr>
        <p:spPr>
          <a:xfrm>
            <a:off x="7516460" y="357525"/>
            <a:ext cx="385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method type parameter changed from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/>
              <a:t>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during type erasure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508283-269E-A74F-A2FF-A0A387AD2AA1}"/>
              </a:ext>
            </a:extLst>
          </p:cNvPr>
          <p:cNvCxnSpPr>
            <a:cxnSpLocks/>
            <a:stCxn id="46" idx="2"/>
            <a:endCxn id="6" idx="0"/>
          </p:cNvCxnSpPr>
          <p:nvPr/>
        </p:nvCxnSpPr>
        <p:spPr>
          <a:xfrm>
            <a:off x="2912166" y="865356"/>
            <a:ext cx="0" cy="80441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0784004-010A-5A46-91CA-ECA95913B729}"/>
              </a:ext>
            </a:extLst>
          </p:cNvPr>
          <p:cNvSpPr txBox="1"/>
          <p:nvPr/>
        </p:nvSpPr>
        <p:spPr>
          <a:xfrm>
            <a:off x="1343595" y="496024"/>
            <a:ext cx="313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  <a:r>
              <a:rPr lang="en-GB" dirty="0"/>
              <a:t> method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8EFE44-B46B-7547-9F8A-E9526E77E5F2}"/>
              </a:ext>
            </a:extLst>
          </p:cNvPr>
          <p:cNvSpPr txBox="1"/>
          <p:nvPr/>
        </p:nvSpPr>
        <p:spPr>
          <a:xfrm>
            <a:off x="3697357" y="2478730"/>
            <a:ext cx="271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Invokes the method of the subtype (polymorphism)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B1B7744-FCA3-FB4B-9733-B04955A5EDA3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3349487" y="2801896"/>
            <a:ext cx="347870" cy="2096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62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2912165" y="4144616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7007084" y="4144615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1694622" y="1669773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8224627" y="1669774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912166" y="2385390"/>
            <a:ext cx="1217543" cy="175922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V="1">
            <a:off x="8224628" y="2385391"/>
            <a:ext cx="1217543" cy="17592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457200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B30B7F-909F-7D4F-B124-20932507A3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347252" y="4502424"/>
            <a:ext cx="1659832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C2E1FF-E794-8D4D-BBB3-F957345196AB}"/>
              </a:ext>
            </a:extLst>
          </p:cNvPr>
          <p:cNvSpPr txBox="1"/>
          <p:nvPr/>
        </p:nvSpPr>
        <p:spPr>
          <a:xfrm>
            <a:off x="457200" y="1842915"/>
            <a:ext cx="52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0D9C90-9A52-3C4D-A5C0-7B0C603FDDDD}"/>
              </a:ext>
            </a:extLst>
          </p:cNvPr>
          <p:cNvSpPr txBox="1"/>
          <p:nvPr/>
        </p:nvSpPr>
        <p:spPr>
          <a:xfrm>
            <a:off x="457200" y="4317757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StringBox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6C05F-0E99-0249-AD66-CD4AEB641C6D}"/>
              </a:ext>
            </a:extLst>
          </p:cNvPr>
          <p:cNvSpPr txBox="1"/>
          <p:nvPr/>
        </p:nvSpPr>
        <p:spPr>
          <a:xfrm>
            <a:off x="2207835" y="5599904"/>
            <a:ext cx="384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method generated by type erasure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064719-B650-9342-945F-C4745C20479A}"/>
              </a:ext>
            </a:extLst>
          </p:cNvPr>
          <p:cNvCxnSpPr>
            <a:stCxn id="35" idx="0"/>
            <a:endCxn id="4" idx="2"/>
          </p:cNvCxnSpPr>
          <p:nvPr/>
        </p:nvCxnSpPr>
        <p:spPr>
          <a:xfrm flipV="1">
            <a:off x="4129708" y="4860233"/>
            <a:ext cx="1" cy="7396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AFB379-6983-854E-95B6-8307738DCACD}"/>
              </a:ext>
            </a:extLst>
          </p:cNvPr>
          <p:cNvCxnSpPr>
            <a:cxnSpLocks/>
            <a:stCxn id="16" idx="0"/>
            <a:endCxn id="39" idx="2"/>
          </p:cNvCxnSpPr>
          <p:nvPr/>
        </p:nvCxnSpPr>
        <p:spPr>
          <a:xfrm flipH="1" flipV="1">
            <a:off x="9442170" y="1003856"/>
            <a:ext cx="1" cy="6659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1C9D3C6-852F-024C-8579-93A1F241FC5B}"/>
              </a:ext>
            </a:extLst>
          </p:cNvPr>
          <p:cNvSpPr txBox="1"/>
          <p:nvPr/>
        </p:nvSpPr>
        <p:spPr>
          <a:xfrm>
            <a:off x="7516460" y="357525"/>
            <a:ext cx="385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method type parameter changed from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/>
              <a:t>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during type erasure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508283-269E-A74F-A2FF-A0A387AD2AA1}"/>
              </a:ext>
            </a:extLst>
          </p:cNvPr>
          <p:cNvCxnSpPr>
            <a:cxnSpLocks/>
            <a:stCxn id="46" idx="2"/>
            <a:endCxn id="6" idx="0"/>
          </p:cNvCxnSpPr>
          <p:nvPr/>
        </p:nvCxnSpPr>
        <p:spPr>
          <a:xfrm>
            <a:off x="2912166" y="888764"/>
            <a:ext cx="0" cy="78100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0784004-010A-5A46-91CA-ECA95913B729}"/>
              </a:ext>
            </a:extLst>
          </p:cNvPr>
          <p:cNvSpPr txBox="1"/>
          <p:nvPr/>
        </p:nvSpPr>
        <p:spPr>
          <a:xfrm>
            <a:off x="1619312" y="519432"/>
            <a:ext cx="258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  <a:r>
              <a:rPr lang="en-GB" dirty="0"/>
              <a:t> method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8EFE44-B46B-7547-9F8A-E9526E77E5F2}"/>
              </a:ext>
            </a:extLst>
          </p:cNvPr>
          <p:cNvSpPr txBox="1"/>
          <p:nvPr/>
        </p:nvSpPr>
        <p:spPr>
          <a:xfrm>
            <a:off x="3697357" y="2478730"/>
            <a:ext cx="271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Invokes the method of the subtype (polymorphism)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B1B7744-FCA3-FB4B-9733-B04955A5EDA3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3349487" y="2801896"/>
            <a:ext cx="347870" cy="2096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1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24C515-C22E-FB47-A16F-4030558B9D04}"/>
              </a:ext>
            </a:extLst>
          </p:cNvPr>
          <p:cNvSpPr/>
          <p:nvPr/>
        </p:nvSpPr>
        <p:spPr>
          <a:xfrm>
            <a:off x="4061012" y="936812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0E08EF0-39AE-3A41-B28D-BBF793D23F3B}"/>
              </a:ext>
            </a:extLst>
          </p:cNvPr>
          <p:cNvSpPr/>
          <p:nvPr/>
        </p:nvSpPr>
        <p:spPr>
          <a:xfrm>
            <a:off x="3092823" y="936811"/>
            <a:ext cx="824753" cy="3872753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2A989-9459-294E-8CED-A42313E344D4}"/>
              </a:ext>
            </a:extLst>
          </p:cNvPr>
          <p:cNvSpPr txBox="1"/>
          <p:nvPr/>
        </p:nvSpPr>
        <p:spPr>
          <a:xfrm>
            <a:off x="6319221" y="1213828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B7868-8072-DA43-B278-A98FC3A401E3}"/>
              </a:ext>
            </a:extLst>
          </p:cNvPr>
          <p:cNvSpPr txBox="1"/>
          <p:nvPr/>
        </p:nvSpPr>
        <p:spPr>
          <a:xfrm>
            <a:off x="6319221" y="400051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DBE50-26D9-8143-89EF-9435118C48F4}"/>
              </a:ext>
            </a:extLst>
          </p:cNvPr>
          <p:cNvSpPr/>
          <p:nvPr/>
        </p:nvSpPr>
        <p:spPr>
          <a:xfrm>
            <a:off x="4061012" y="1860176"/>
            <a:ext cx="20349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a()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EAE64-FD11-BE4B-AC32-99F3A709FD78}"/>
              </a:ext>
            </a:extLst>
          </p:cNvPr>
          <p:cNvSpPr/>
          <p:nvPr/>
        </p:nvSpPr>
        <p:spPr>
          <a:xfrm>
            <a:off x="4061012" y="2393576"/>
            <a:ext cx="2034988" cy="17212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b()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DCA80-69D9-BE49-A306-280341916454}"/>
              </a:ext>
            </a:extLst>
          </p:cNvPr>
          <p:cNvSpPr/>
          <p:nvPr/>
        </p:nvSpPr>
        <p:spPr>
          <a:xfrm>
            <a:off x="4061012" y="411480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c()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CEC0C-8A73-3944-A358-EA2F41AA3983}"/>
              </a:ext>
            </a:extLst>
          </p:cNvPr>
          <p:cNvSpPr txBox="1"/>
          <p:nvPr/>
        </p:nvSpPr>
        <p:spPr>
          <a:xfrm>
            <a:off x="1916653" y="2550021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</p:spTree>
    <p:extLst>
      <p:ext uri="{BB962C8B-B14F-4D97-AF65-F5344CB8AC3E}">
        <p14:creationId xmlns:p14="http://schemas.microsoft.com/office/powerpoint/2010/main" val="3224260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679094" y="2518149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6679094" y="3255067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6679094" y="472890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99604A-2A8E-3A4B-924E-E30B1375B3A9}"/>
              </a:ext>
            </a:extLst>
          </p:cNvPr>
          <p:cNvCxnSpPr>
            <a:cxnSpLocks/>
            <a:stCxn id="5" idx="3"/>
            <a:endCxn id="51" idx="1"/>
          </p:cNvCxnSpPr>
          <p:nvPr/>
        </p:nvCxnSpPr>
        <p:spPr>
          <a:xfrm>
            <a:off x="6679094" y="1781231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F17879-8284-414E-9794-7F3ED1EDA97B}"/>
              </a:ext>
            </a:extLst>
          </p:cNvPr>
          <p:cNvCxnSpPr>
            <a:cxnSpLocks/>
            <a:stCxn id="8" idx="3"/>
            <a:endCxn id="52" idx="1"/>
          </p:cNvCxnSpPr>
          <p:nvPr/>
        </p:nvCxnSpPr>
        <p:spPr>
          <a:xfrm>
            <a:off x="6679094" y="399198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B1F76D7-99DE-DC41-A0AF-1A110F9F43F5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 flipV="1">
            <a:off x="6679094" y="5461823"/>
            <a:ext cx="687017" cy="39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B42A7B2-A2FE-1944-A1C0-CC0B716EC5D0}"/>
              </a:ext>
            </a:extLst>
          </p:cNvPr>
          <p:cNvCxnSpPr>
            <a:cxnSpLocks/>
            <a:stCxn id="11" idx="3"/>
            <a:endCxn id="54" idx="1"/>
          </p:cNvCxnSpPr>
          <p:nvPr/>
        </p:nvCxnSpPr>
        <p:spPr>
          <a:xfrm flipV="1">
            <a:off x="6679094" y="6202371"/>
            <a:ext cx="687016" cy="36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370838" y="12185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70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HashSet elements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959BB0B-E47B-E34E-AE2B-53973A66D881}"/>
              </a:ext>
            </a:extLst>
          </p:cNvPr>
          <p:cNvSpPr/>
          <p:nvPr/>
        </p:nvSpPr>
        <p:spPr>
          <a:xfrm>
            <a:off x="4641574" y="121856"/>
            <a:ext cx="6450496" cy="66367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33F677-028C-0747-8B46-DFA55FE89060}"/>
              </a:ext>
            </a:extLst>
          </p:cNvPr>
          <p:cNvSpPr txBox="1"/>
          <p:nvPr/>
        </p:nvSpPr>
        <p:spPr>
          <a:xfrm>
            <a:off x="1779936" y="859647"/>
            <a:ext cx="94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HashSet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F4539B-5BE0-B849-8B51-E1EA386EFB3E}"/>
              </a:ext>
            </a:extLst>
          </p:cNvPr>
          <p:cNvSpPr txBox="1"/>
          <p:nvPr/>
        </p:nvSpPr>
        <p:spPr>
          <a:xfrm>
            <a:off x="1099930" y="2357377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list of buckets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59E707-FFB7-2F45-82CF-E443A5502A37}"/>
              </a:ext>
            </a:extLst>
          </p:cNvPr>
          <p:cNvSpPr txBox="1"/>
          <p:nvPr/>
        </p:nvSpPr>
        <p:spPr>
          <a:xfrm>
            <a:off x="8849587" y="4414957"/>
            <a:ext cx="196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bucket points to another list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300FB5-6D04-BD40-8E1E-9949FE93828A}"/>
              </a:ext>
            </a:extLst>
          </p:cNvPr>
          <p:cNvCxnSpPr>
            <a:cxnSpLocks/>
          </p:cNvCxnSpPr>
          <p:nvPr/>
        </p:nvCxnSpPr>
        <p:spPr>
          <a:xfrm>
            <a:off x="2728016" y="1044313"/>
            <a:ext cx="1913558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C10CBB-3DBA-F24A-8E4F-57951B0FBD5B}"/>
              </a:ext>
            </a:extLst>
          </p:cNvPr>
          <p:cNvCxnSpPr>
            <a:cxnSpLocks/>
          </p:cNvCxnSpPr>
          <p:nvPr/>
        </p:nvCxnSpPr>
        <p:spPr>
          <a:xfrm>
            <a:off x="2728016" y="2542043"/>
            <a:ext cx="2072584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27024F-77EE-A042-B512-86180BD89F1B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9562103" y="3682200"/>
            <a:ext cx="271233" cy="73275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B56BC8D-F3D8-3646-B778-0AA4A73702C2}"/>
              </a:ext>
            </a:extLst>
          </p:cNvPr>
          <p:cNvSpPr/>
          <p:nvPr/>
        </p:nvSpPr>
        <p:spPr>
          <a:xfrm>
            <a:off x="4811419" y="549092"/>
            <a:ext cx="2011467" cy="611011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8D0FCF-E288-D04C-9E85-020A145552B2}"/>
              </a:ext>
            </a:extLst>
          </p:cNvPr>
          <p:cNvSpPr/>
          <p:nvPr/>
        </p:nvSpPr>
        <p:spPr>
          <a:xfrm>
            <a:off x="7308010" y="2801166"/>
            <a:ext cx="2707316" cy="88103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1262CD-F988-C849-868B-3D708C3C9A4C}"/>
              </a:ext>
            </a:extLst>
          </p:cNvPr>
          <p:cNvSpPr/>
          <p:nvPr/>
        </p:nvSpPr>
        <p:spPr>
          <a:xfrm>
            <a:off x="7378146" y="143833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9F4C5D-D48F-114D-8CFE-B2D99A8084E1}"/>
              </a:ext>
            </a:extLst>
          </p:cNvPr>
          <p:cNvSpPr/>
          <p:nvPr/>
        </p:nvSpPr>
        <p:spPr>
          <a:xfrm>
            <a:off x="7378146" y="3649085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206620-CED2-6046-B16E-368031D162CE}"/>
              </a:ext>
            </a:extLst>
          </p:cNvPr>
          <p:cNvSpPr/>
          <p:nvPr/>
        </p:nvSpPr>
        <p:spPr>
          <a:xfrm>
            <a:off x="7366111" y="5118923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B77AE7-7CCC-E947-8C89-9DE4E8D6E7CC}"/>
              </a:ext>
            </a:extLst>
          </p:cNvPr>
          <p:cNvSpPr/>
          <p:nvPr/>
        </p:nvSpPr>
        <p:spPr>
          <a:xfrm>
            <a:off x="7366110" y="585947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BD929B-D94B-EE47-9E8F-72D1A158D74F}"/>
              </a:ext>
            </a:extLst>
          </p:cNvPr>
          <p:cNvSpPr txBox="1"/>
          <p:nvPr/>
        </p:nvSpPr>
        <p:spPr>
          <a:xfrm>
            <a:off x="8849587" y="6017705"/>
            <a:ext cx="146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Empty bucket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4F62D1-9DCF-E940-B015-B39FC82B5473}"/>
              </a:ext>
            </a:extLst>
          </p:cNvPr>
          <p:cNvCxnSpPr>
            <a:cxnSpLocks/>
            <a:stCxn id="56" idx="1"/>
            <a:endCxn id="60" idx="3"/>
          </p:cNvCxnSpPr>
          <p:nvPr/>
        </p:nvCxnSpPr>
        <p:spPr>
          <a:xfrm flipH="1">
            <a:off x="7573617" y="6202371"/>
            <a:ext cx="1275970" cy="8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737903F-98C9-E448-895E-74323C73E57F}"/>
              </a:ext>
            </a:extLst>
          </p:cNvPr>
          <p:cNvSpPr/>
          <p:nvPr/>
        </p:nvSpPr>
        <p:spPr>
          <a:xfrm>
            <a:off x="7278980" y="5761941"/>
            <a:ext cx="294637" cy="88103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2948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370838" y="12185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3AF916-88E9-5143-A553-60B3339C78FC}"/>
              </a:ext>
            </a:extLst>
          </p:cNvPr>
          <p:cNvSpPr/>
          <p:nvPr/>
        </p:nvSpPr>
        <p:spPr>
          <a:xfrm>
            <a:off x="771938" y="3255067"/>
            <a:ext cx="801758" cy="685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BF4C19-F356-9249-8B19-B489A05132B9}"/>
                  </a:ext>
                </a:extLst>
              </p:cNvPr>
              <p:cNvSpPr txBox="1"/>
              <p:nvPr/>
            </p:nvSpPr>
            <p:spPr>
              <a:xfrm>
                <a:off x="2253976" y="3459467"/>
                <a:ext cx="1216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𝑒𝑙𝑒𝑚𝑒𝑛𝑡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BF4C19-F356-9249-8B19-B489A0513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76" y="3459467"/>
                <a:ext cx="1216230" cy="276999"/>
              </a:xfrm>
              <a:prstGeom prst="rect">
                <a:avLst/>
              </a:prstGeom>
              <a:blipFill>
                <a:blip r:embed="rId2"/>
                <a:stretch>
                  <a:fillRect l="-5155" r="-6186" b="-304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FC8105-A4CF-FD4A-9321-45958867C6C4}"/>
              </a:ext>
            </a:extLst>
          </p:cNvPr>
          <p:cNvCxnSpPr>
            <a:stCxn id="23" idx="3"/>
            <a:endCxn id="26" idx="1"/>
          </p:cNvCxnSpPr>
          <p:nvPr/>
        </p:nvCxnSpPr>
        <p:spPr>
          <a:xfrm>
            <a:off x="1573696" y="3597967"/>
            <a:ext cx="68028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679094" y="2518149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6679094" y="3255067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6679094" y="472890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70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HashSet elements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04511CC-B83B-CC41-AEC0-77BED54CB6AE}"/>
              </a:ext>
            </a:extLst>
          </p:cNvPr>
          <p:cNvCxnSpPr>
            <a:stCxn id="26" idx="3"/>
            <a:endCxn id="11" idx="1"/>
          </p:cNvCxnSpPr>
          <p:nvPr/>
        </p:nvCxnSpPr>
        <p:spPr>
          <a:xfrm>
            <a:off x="3470206" y="3597967"/>
            <a:ext cx="1499357" cy="2604772"/>
          </a:xfrm>
          <a:prstGeom prst="bentConnector3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EA48928-8088-6046-9F19-6080A7405BB8}"/>
              </a:ext>
            </a:extLst>
          </p:cNvPr>
          <p:cNvSpPr/>
          <p:nvPr/>
        </p:nvSpPr>
        <p:spPr>
          <a:xfrm>
            <a:off x="7376693" y="5859839"/>
            <a:ext cx="801758" cy="6858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2132D3-9877-2047-9BDE-722B2602453F}"/>
              </a:ext>
            </a:extLst>
          </p:cNvPr>
          <p:cNvCxnSpPr>
            <a:cxnSpLocks/>
            <a:stCxn id="11" idx="3"/>
            <a:endCxn id="37" idx="1"/>
          </p:cNvCxnSpPr>
          <p:nvPr/>
        </p:nvCxnSpPr>
        <p:spPr>
          <a:xfrm>
            <a:off x="6679094" y="6202739"/>
            <a:ext cx="697599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0362DE0-0BFC-AB46-A48A-FFFCE8A478A2}"/>
              </a:ext>
            </a:extLst>
          </p:cNvPr>
          <p:cNvSpPr txBox="1"/>
          <p:nvPr/>
        </p:nvSpPr>
        <p:spPr>
          <a:xfrm>
            <a:off x="2120346" y="4507937"/>
            <a:ext cx="200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Determine the bucket where this element goes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305697-4748-B642-838F-76DFF9AF688C}"/>
              </a:ext>
            </a:extLst>
          </p:cNvPr>
          <p:cNvSpPr txBox="1"/>
          <p:nvPr/>
        </p:nvSpPr>
        <p:spPr>
          <a:xfrm>
            <a:off x="8257206" y="5870105"/>
            <a:ext cx="2655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it to the (</a:t>
            </a:r>
            <a:r>
              <a:rPr lang="en-GB" i="1" dirty="0"/>
              <a:t>head or tail</a:t>
            </a:r>
            <a:r>
              <a:rPr lang="en-GB" dirty="0"/>
              <a:t>) of the bucket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711F73-6B2C-8740-89B4-B683F9549790}"/>
              </a:ext>
            </a:extLst>
          </p:cNvPr>
          <p:cNvSpPr/>
          <p:nvPr/>
        </p:nvSpPr>
        <p:spPr>
          <a:xfrm>
            <a:off x="7378146" y="143833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A47E98-71B4-6D47-9761-54F0C826AE54}"/>
              </a:ext>
            </a:extLst>
          </p:cNvPr>
          <p:cNvSpPr/>
          <p:nvPr/>
        </p:nvSpPr>
        <p:spPr>
          <a:xfrm>
            <a:off x="7378146" y="3649085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9EA5089-49B4-054D-ADEA-3DE89FE9AE5C}"/>
              </a:ext>
            </a:extLst>
          </p:cNvPr>
          <p:cNvSpPr/>
          <p:nvPr/>
        </p:nvSpPr>
        <p:spPr>
          <a:xfrm>
            <a:off x="7366111" y="5118923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58965F-2EC0-3F49-8FE2-522AD515BB46}"/>
              </a:ext>
            </a:extLst>
          </p:cNvPr>
          <p:cNvCxnSpPr>
            <a:cxnSpLocks/>
            <a:stCxn id="5" idx="3"/>
            <a:endCxn id="41" idx="1"/>
          </p:cNvCxnSpPr>
          <p:nvPr/>
        </p:nvCxnSpPr>
        <p:spPr>
          <a:xfrm>
            <a:off x="6679094" y="1781231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B270A78-5717-DA40-931F-3F34C2D478ED}"/>
              </a:ext>
            </a:extLst>
          </p:cNvPr>
          <p:cNvCxnSpPr>
            <a:cxnSpLocks/>
            <a:stCxn id="8" idx="3"/>
            <a:endCxn id="42" idx="1"/>
          </p:cNvCxnSpPr>
          <p:nvPr/>
        </p:nvCxnSpPr>
        <p:spPr>
          <a:xfrm>
            <a:off x="6679094" y="399198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1E3CF29-6C76-8B4A-ADD1-D37C2B763B7F}"/>
              </a:ext>
            </a:extLst>
          </p:cNvPr>
          <p:cNvCxnSpPr>
            <a:cxnSpLocks/>
            <a:stCxn id="10" idx="3"/>
            <a:endCxn id="43" idx="1"/>
          </p:cNvCxnSpPr>
          <p:nvPr/>
        </p:nvCxnSpPr>
        <p:spPr>
          <a:xfrm flipV="1">
            <a:off x="6679094" y="5461823"/>
            <a:ext cx="687017" cy="39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7632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370838" y="12185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3AF916-88E9-5143-A553-60B3339C78FC}"/>
              </a:ext>
            </a:extLst>
          </p:cNvPr>
          <p:cNvSpPr/>
          <p:nvPr/>
        </p:nvSpPr>
        <p:spPr>
          <a:xfrm>
            <a:off x="771938" y="3255067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BF4C19-F356-9249-8B19-B489A05132B9}"/>
                  </a:ext>
                </a:extLst>
              </p:cNvPr>
              <p:cNvSpPr txBox="1"/>
              <p:nvPr/>
            </p:nvSpPr>
            <p:spPr>
              <a:xfrm>
                <a:off x="2253976" y="3459467"/>
                <a:ext cx="1216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𝑒𝑙𝑒𝑚𝑒𝑛𝑡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BF4C19-F356-9249-8B19-B489A0513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76" y="3459467"/>
                <a:ext cx="1216230" cy="276999"/>
              </a:xfrm>
              <a:prstGeom prst="rect">
                <a:avLst/>
              </a:prstGeom>
              <a:blipFill>
                <a:blip r:embed="rId2"/>
                <a:stretch>
                  <a:fillRect l="-5155" r="-6186" b="-304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FC8105-A4CF-FD4A-9321-45958867C6C4}"/>
              </a:ext>
            </a:extLst>
          </p:cNvPr>
          <p:cNvCxnSpPr>
            <a:stCxn id="23" idx="3"/>
            <a:endCxn id="26" idx="1"/>
          </p:cNvCxnSpPr>
          <p:nvPr/>
        </p:nvCxnSpPr>
        <p:spPr>
          <a:xfrm>
            <a:off x="1573696" y="3597967"/>
            <a:ext cx="68028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679094" y="2518149"/>
            <a:ext cx="699052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6679094" y="3255067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6679094" y="472890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70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HashSet elements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04511CC-B83B-CC41-AEC0-77BED54CB6AE}"/>
              </a:ext>
            </a:extLst>
          </p:cNvPr>
          <p:cNvCxnSpPr>
            <a:cxnSpLocks/>
            <a:stCxn id="26" idx="3"/>
            <a:endCxn id="6" idx="1"/>
          </p:cNvCxnSpPr>
          <p:nvPr/>
        </p:nvCxnSpPr>
        <p:spPr>
          <a:xfrm flipV="1">
            <a:off x="3470206" y="2518149"/>
            <a:ext cx="1499357" cy="1079818"/>
          </a:xfrm>
          <a:prstGeom prst="bentConnector3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EA48928-8088-6046-9F19-6080A7405BB8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362DE0-0BFC-AB46-A48A-FFFCE8A478A2}"/>
              </a:ext>
            </a:extLst>
          </p:cNvPr>
          <p:cNvSpPr txBox="1"/>
          <p:nvPr/>
        </p:nvSpPr>
        <p:spPr>
          <a:xfrm>
            <a:off x="1728473" y="3940867"/>
            <a:ext cx="2491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element's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hashCode()</a:t>
            </a:r>
            <a:r>
              <a:rPr lang="en-GB" dirty="0"/>
              <a:t> method is used to determine which bucket to used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305697-4748-B642-838F-76DFF9AF688C}"/>
              </a:ext>
            </a:extLst>
          </p:cNvPr>
          <p:cNvSpPr txBox="1"/>
          <p:nvPr/>
        </p:nvSpPr>
        <p:spPr>
          <a:xfrm>
            <a:off x="9136266" y="1660720"/>
            <a:ext cx="2880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element's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equals()</a:t>
            </a:r>
            <a:r>
              <a:rPr lang="en-GB" dirty="0"/>
              <a:t> method is used to determine whether the element exists in this bucker or not.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AA237E-D443-A24C-BC21-DE949BABFBFF}"/>
              </a:ext>
            </a:extLst>
          </p:cNvPr>
          <p:cNvSpPr/>
          <p:nvPr/>
        </p:nvSpPr>
        <p:spPr>
          <a:xfrm>
            <a:off x="7378146" y="143833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1A69E0-F68C-D947-BFEB-1D1DC2741B8F}"/>
              </a:ext>
            </a:extLst>
          </p:cNvPr>
          <p:cNvSpPr/>
          <p:nvPr/>
        </p:nvSpPr>
        <p:spPr>
          <a:xfrm>
            <a:off x="7378146" y="3649085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C35F49B-E386-1544-A256-A1FCCF5AF247}"/>
              </a:ext>
            </a:extLst>
          </p:cNvPr>
          <p:cNvSpPr/>
          <p:nvPr/>
        </p:nvSpPr>
        <p:spPr>
          <a:xfrm>
            <a:off x="7366111" y="5118923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14F72B-6234-1A4D-9EB0-177B43AEB3C0}"/>
              </a:ext>
            </a:extLst>
          </p:cNvPr>
          <p:cNvSpPr/>
          <p:nvPr/>
        </p:nvSpPr>
        <p:spPr>
          <a:xfrm>
            <a:off x="7366110" y="585947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F74246F-B4BB-3344-83DD-E67DB465821F}"/>
              </a:ext>
            </a:extLst>
          </p:cNvPr>
          <p:cNvCxnSpPr>
            <a:cxnSpLocks/>
            <a:stCxn id="10" idx="3"/>
            <a:endCxn id="41" idx="1"/>
          </p:cNvCxnSpPr>
          <p:nvPr/>
        </p:nvCxnSpPr>
        <p:spPr>
          <a:xfrm flipV="1">
            <a:off x="6679094" y="5461823"/>
            <a:ext cx="687017" cy="39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17D8BF-5B40-CD44-8B95-5CF674234F3F}"/>
              </a:ext>
            </a:extLst>
          </p:cNvPr>
          <p:cNvCxnSpPr>
            <a:cxnSpLocks/>
            <a:stCxn id="11" idx="3"/>
            <a:endCxn id="42" idx="1"/>
          </p:cNvCxnSpPr>
          <p:nvPr/>
        </p:nvCxnSpPr>
        <p:spPr>
          <a:xfrm flipV="1">
            <a:off x="6679094" y="6202371"/>
            <a:ext cx="687016" cy="36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383E43C-C6B6-C649-8D59-64E24A5F7361}"/>
              </a:ext>
            </a:extLst>
          </p:cNvPr>
          <p:cNvCxnSpPr>
            <a:cxnSpLocks/>
            <a:stCxn id="8" idx="3"/>
            <a:endCxn id="40" idx="1"/>
          </p:cNvCxnSpPr>
          <p:nvPr/>
        </p:nvCxnSpPr>
        <p:spPr>
          <a:xfrm>
            <a:off x="6679094" y="399198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A66A5D2-9DBE-564B-8973-2CDDF39A6772}"/>
              </a:ext>
            </a:extLst>
          </p:cNvPr>
          <p:cNvCxnSpPr>
            <a:cxnSpLocks/>
            <a:stCxn id="5" idx="3"/>
            <a:endCxn id="36" idx="1"/>
          </p:cNvCxnSpPr>
          <p:nvPr/>
        </p:nvCxnSpPr>
        <p:spPr>
          <a:xfrm>
            <a:off x="6679094" y="1781231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9470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8A4E719-932E-6B48-A206-13450A22327F}"/>
              </a:ext>
            </a:extLst>
          </p:cNvPr>
          <p:cNvSpPr/>
          <p:nvPr/>
        </p:nvSpPr>
        <p:spPr>
          <a:xfrm>
            <a:off x="3712265" y="2011017"/>
            <a:ext cx="4177749" cy="1219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C073F8-1E48-8E4D-B720-3899F5B5EDC3}"/>
              </a:ext>
            </a:extLst>
          </p:cNvPr>
          <p:cNvSpPr/>
          <p:nvPr/>
        </p:nvSpPr>
        <p:spPr>
          <a:xfrm>
            <a:off x="3886200" y="2236304"/>
            <a:ext cx="1391479" cy="7653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CC91D7-CB22-1049-9C0A-E52DA7FA1A2E}"/>
              </a:ext>
            </a:extLst>
          </p:cNvPr>
          <p:cNvSpPr/>
          <p:nvPr/>
        </p:nvSpPr>
        <p:spPr>
          <a:xfrm>
            <a:off x="6324600" y="2236304"/>
            <a:ext cx="1391479" cy="7653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value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7BE525-2120-A34D-A9FB-06377084FAB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277679" y="2618961"/>
            <a:ext cx="1046921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6C5A5F-1845-6F4A-AB76-81BF42E8C888}"/>
              </a:ext>
            </a:extLst>
          </p:cNvPr>
          <p:cNvSpPr txBox="1"/>
          <p:nvPr/>
        </p:nvSpPr>
        <p:spPr>
          <a:xfrm>
            <a:off x="5220371" y="3424895"/>
            <a:ext cx="116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Map Entry</a:t>
            </a:r>
          </a:p>
        </p:txBody>
      </p:sp>
    </p:spTree>
    <p:extLst>
      <p:ext uri="{BB962C8B-B14F-4D97-AF65-F5344CB8AC3E}">
        <p14:creationId xmlns:p14="http://schemas.microsoft.com/office/powerpoint/2010/main" val="7208230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363662" y="12185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679094" y="2518149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6679094" y="3255067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6679094" y="472890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Hashtable entries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959BB0B-E47B-E34E-AE2B-53973A66D881}"/>
              </a:ext>
            </a:extLst>
          </p:cNvPr>
          <p:cNvSpPr/>
          <p:nvPr/>
        </p:nvSpPr>
        <p:spPr>
          <a:xfrm>
            <a:off x="4641574" y="121856"/>
            <a:ext cx="6450496" cy="66367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33F677-028C-0747-8B46-DFA55FE89060}"/>
              </a:ext>
            </a:extLst>
          </p:cNvPr>
          <p:cNvSpPr txBox="1"/>
          <p:nvPr/>
        </p:nvSpPr>
        <p:spPr>
          <a:xfrm>
            <a:off x="1633859" y="859647"/>
            <a:ext cx="112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Hashtable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F4539B-5BE0-B849-8B51-E1EA386EFB3E}"/>
              </a:ext>
            </a:extLst>
          </p:cNvPr>
          <p:cNvSpPr txBox="1"/>
          <p:nvPr/>
        </p:nvSpPr>
        <p:spPr>
          <a:xfrm>
            <a:off x="1099930" y="2357377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list of buckets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59E707-FFB7-2F45-82CF-E443A5502A37}"/>
              </a:ext>
            </a:extLst>
          </p:cNvPr>
          <p:cNvSpPr txBox="1"/>
          <p:nvPr/>
        </p:nvSpPr>
        <p:spPr>
          <a:xfrm>
            <a:off x="8849587" y="4414957"/>
            <a:ext cx="196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bucket points to another list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300FB5-6D04-BD40-8E1E-9949FE93828A}"/>
              </a:ext>
            </a:extLst>
          </p:cNvPr>
          <p:cNvCxnSpPr>
            <a:cxnSpLocks/>
          </p:cNvCxnSpPr>
          <p:nvPr/>
        </p:nvCxnSpPr>
        <p:spPr>
          <a:xfrm>
            <a:off x="2728016" y="1044313"/>
            <a:ext cx="1913558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C10CBB-3DBA-F24A-8E4F-57951B0FBD5B}"/>
              </a:ext>
            </a:extLst>
          </p:cNvPr>
          <p:cNvCxnSpPr>
            <a:cxnSpLocks/>
          </p:cNvCxnSpPr>
          <p:nvPr/>
        </p:nvCxnSpPr>
        <p:spPr>
          <a:xfrm>
            <a:off x="2728016" y="2542043"/>
            <a:ext cx="2072584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27024F-77EE-A042-B512-86180BD89F1B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9562103" y="3682200"/>
            <a:ext cx="271233" cy="73275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B56BC8D-F3D8-3646-B778-0AA4A73702C2}"/>
              </a:ext>
            </a:extLst>
          </p:cNvPr>
          <p:cNvSpPr/>
          <p:nvPr/>
        </p:nvSpPr>
        <p:spPr>
          <a:xfrm>
            <a:off x="4811419" y="549092"/>
            <a:ext cx="2011467" cy="611011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8D0FCF-E288-D04C-9E85-020A145552B2}"/>
              </a:ext>
            </a:extLst>
          </p:cNvPr>
          <p:cNvSpPr/>
          <p:nvPr/>
        </p:nvSpPr>
        <p:spPr>
          <a:xfrm>
            <a:off x="7308010" y="2801166"/>
            <a:ext cx="2707316" cy="88103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99604A-2A8E-3A4B-924E-E30B1375B3A9}"/>
              </a:ext>
            </a:extLst>
          </p:cNvPr>
          <p:cNvCxnSpPr>
            <a:cxnSpLocks/>
            <a:stCxn id="5" idx="3"/>
            <a:endCxn id="51" idx="1"/>
          </p:cNvCxnSpPr>
          <p:nvPr/>
        </p:nvCxnSpPr>
        <p:spPr>
          <a:xfrm>
            <a:off x="6679094" y="1781231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E1262CD-F988-C849-868B-3D708C3C9A4C}"/>
              </a:ext>
            </a:extLst>
          </p:cNvPr>
          <p:cNvSpPr/>
          <p:nvPr/>
        </p:nvSpPr>
        <p:spPr>
          <a:xfrm>
            <a:off x="7378146" y="143833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9F4C5D-D48F-114D-8CFE-B2D99A8084E1}"/>
              </a:ext>
            </a:extLst>
          </p:cNvPr>
          <p:cNvSpPr/>
          <p:nvPr/>
        </p:nvSpPr>
        <p:spPr>
          <a:xfrm>
            <a:off x="7378146" y="3649085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206620-CED2-6046-B16E-368031D162CE}"/>
              </a:ext>
            </a:extLst>
          </p:cNvPr>
          <p:cNvSpPr/>
          <p:nvPr/>
        </p:nvSpPr>
        <p:spPr>
          <a:xfrm>
            <a:off x="7366111" y="5118923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B77AE7-7CCC-E947-8C89-9DE4E8D6E7CC}"/>
              </a:ext>
            </a:extLst>
          </p:cNvPr>
          <p:cNvSpPr/>
          <p:nvPr/>
        </p:nvSpPr>
        <p:spPr>
          <a:xfrm>
            <a:off x="7366110" y="585947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BD929B-D94B-EE47-9E8F-72D1A158D74F}"/>
              </a:ext>
            </a:extLst>
          </p:cNvPr>
          <p:cNvSpPr txBox="1"/>
          <p:nvPr/>
        </p:nvSpPr>
        <p:spPr>
          <a:xfrm>
            <a:off x="8849587" y="6017705"/>
            <a:ext cx="146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Empty bucket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4F62D1-9DCF-E940-B015-B39FC82B5473}"/>
              </a:ext>
            </a:extLst>
          </p:cNvPr>
          <p:cNvCxnSpPr>
            <a:cxnSpLocks/>
            <a:stCxn id="56" idx="1"/>
            <a:endCxn id="60" idx="3"/>
          </p:cNvCxnSpPr>
          <p:nvPr/>
        </p:nvCxnSpPr>
        <p:spPr>
          <a:xfrm flipH="1">
            <a:off x="7573617" y="6202371"/>
            <a:ext cx="1275970" cy="8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737903F-98C9-E448-895E-74323C73E57F}"/>
              </a:ext>
            </a:extLst>
          </p:cNvPr>
          <p:cNvSpPr/>
          <p:nvPr/>
        </p:nvSpPr>
        <p:spPr>
          <a:xfrm>
            <a:off x="7278980" y="5761941"/>
            <a:ext cx="294637" cy="88103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7759521-57C2-9F48-A5D8-B5F2057751D8}"/>
              </a:ext>
            </a:extLst>
          </p:cNvPr>
          <p:cNvGrpSpPr/>
          <p:nvPr/>
        </p:nvGrpSpPr>
        <p:grpSpPr>
          <a:xfrm>
            <a:off x="8346312" y="855039"/>
            <a:ext cx="623545" cy="378547"/>
            <a:chOff x="1099930" y="4359576"/>
            <a:chExt cx="623545" cy="37854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DDBF1B1-4C3D-4D44-A8C6-4EE9C94DC1B8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C27C7D5-9721-CD49-B37B-8A52D04B47EC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0C93C7B-3DCE-AD49-B2C5-FD2A343B0EA9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AFF21FE-9371-2E4E-89C9-AEF4473B885A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5DD3AF8-8B1F-6F48-99F7-CBB59CFD1C0D}"/>
                </a:ext>
              </a:extLst>
            </p:cNvPr>
            <p:cNvCxnSpPr>
              <a:cxnSpLocks/>
              <a:stCxn id="44" idx="3"/>
              <a:endCxn id="4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42A7B4-0B0D-6B48-BD10-A12191D355B2}"/>
              </a:ext>
            </a:extLst>
          </p:cNvPr>
          <p:cNvGrpSpPr/>
          <p:nvPr/>
        </p:nvGrpSpPr>
        <p:grpSpPr>
          <a:xfrm>
            <a:off x="7468055" y="855193"/>
            <a:ext cx="623545" cy="378547"/>
            <a:chOff x="1099930" y="4359576"/>
            <a:chExt cx="623545" cy="37854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E61A30B-2E46-D541-9EA6-9DE3F4F6190C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8F0E756-756E-4440-B7A9-1FE6A0C39108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546FF0C-77B3-6044-8B9C-57CC17CD5EF2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04799C5-3BE2-C043-BCC5-3805E22D6E54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6E1E4F7-C2BD-0047-B888-86CF019B606E}"/>
                </a:ext>
              </a:extLst>
            </p:cNvPr>
            <p:cNvCxnSpPr>
              <a:cxnSpLocks/>
              <a:stCxn id="65" idx="3"/>
              <a:endCxn id="6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F75555D-F321-B041-A95D-72AC2100A95C}"/>
              </a:ext>
            </a:extLst>
          </p:cNvPr>
          <p:cNvGrpSpPr/>
          <p:nvPr/>
        </p:nvGrpSpPr>
        <p:grpSpPr>
          <a:xfrm>
            <a:off x="9228214" y="865016"/>
            <a:ext cx="623545" cy="378547"/>
            <a:chOff x="1099930" y="4359576"/>
            <a:chExt cx="623545" cy="37854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A7D46E8-A659-0F40-BDA4-658D80FCA147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8194FE5-97D8-9D4B-817E-B9246AF5338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F8420BA-B7D7-284B-91B2-56FD7DA05719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521FCC6-55A6-2044-9F8A-AE8F5FE2013C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9D56BC6-51C0-5948-AEDF-2DA721C2BA4C}"/>
                </a:ext>
              </a:extLst>
            </p:cNvPr>
            <p:cNvCxnSpPr>
              <a:cxnSpLocks/>
              <a:stCxn id="71" idx="3"/>
              <a:endCxn id="72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96D90CE-602A-D648-B28A-3F4F2E1C75BE}"/>
              </a:ext>
            </a:extLst>
          </p:cNvPr>
          <p:cNvGrpSpPr/>
          <p:nvPr/>
        </p:nvGrpSpPr>
        <p:grpSpPr>
          <a:xfrm>
            <a:off x="10104994" y="865016"/>
            <a:ext cx="623545" cy="378547"/>
            <a:chOff x="1099930" y="4359576"/>
            <a:chExt cx="623545" cy="37854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CF54FEE-3943-B14D-96E4-4D93CCE8EBEE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3265A6C-70ED-6848-AC70-1286264B86AA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0A1AAC8-B630-DA4F-B58A-384C4EDD707D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4ACD8E7-C39F-634B-8D2F-BE6780215183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12BE8A0-E0BC-3E4F-9F1C-A489BE7B809D}"/>
                </a:ext>
              </a:extLst>
            </p:cNvPr>
            <p:cNvCxnSpPr>
              <a:cxnSpLocks/>
              <a:stCxn id="77" idx="3"/>
              <a:endCxn id="78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02B8749-DFAB-2F4A-879D-A4D93171FEA8}"/>
              </a:ext>
            </a:extLst>
          </p:cNvPr>
          <p:cNvGrpSpPr/>
          <p:nvPr/>
        </p:nvGrpSpPr>
        <p:grpSpPr>
          <a:xfrm>
            <a:off x="7448086" y="2328507"/>
            <a:ext cx="623545" cy="378547"/>
            <a:chOff x="1099930" y="4359576"/>
            <a:chExt cx="623545" cy="37854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336A13E-CD6D-B743-A6A2-422CE5F8A64C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EF7FFBC-DD88-F242-9032-A96BE9FE8029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F225810-E605-AF4C-8744-E5F94543490F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84DFA06-0D94-C044-8680-062044D214AF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D94B453-B5B6-3D47-AF44-255FF70747E8}"/>
                </a:ext>
              </a:extLst>
            </p:cNvPr>
            <p:cNvCxnSpPr>
              <a:cxnSpLocks/>
              <a:stCxn id="83" idx="3"/>
              <a:endCxn id="84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0BCBF4D-8E6B-FF41-87BF-827F161004A5}"/>
              </a:ext>
            </a:extLst>
          </p:cNvPr>
          <p:cNvGrpSpPr/>
          <p:nvPr/>
        </p:nvGrpSpPr>
        <p:grpSpPr>
          <a:xfrm>
            <a:off x="8333932" y="2335345"/>
            <a:ext cx="623545" cy="378547"/>
            <a:chOff x="1099930" y="4359576"/>
            <a:chExt cx="623545" cy="37854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F408C53-2286-0D4C-82E4-9B8AAED48EF9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30ED503-0F7D-6141-8FC7-F8F1C6E1E44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DB74584-EF0D-1E40-AF68-C6799DEE5F56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DA43D76-D68B-784D-A020-83217E341762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2F465FA-654D-304E-AAA6-AED4DA5F3D61}"/>
                </a:ext>
              </a:extLst>
            </p:cNvPr>
            <p:cNvCxnSpPr>
              <a:cxnSpLocks/>
              <a:stCxn id="89" idx="3"/>
              <a:endCxn id="90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84F695C-7E93-7547-8E58-30ED25D05C19}"/>
              </a:ext>
            </a:extLst>
          </p:cNvPr>
          <p:cNvGrpSpPr/>
          <p:nvPr/>
        </p:nvGrpSpPr>
        <p:grpSpPr>
          <a:xfrm>
            <a:off x="7462661" y="3072263"/>
            <a:ext cx="623545" cy="378547"/>
            <a:chOff x="1099930" y="4359576"/>
            <a:chExt cx="623545" cy="37854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87E6D21-97F3-5B43-8844-F6A0F99CCE2B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38D6280-F632-C94A-BE14-DF6595FB9AC2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532265D-FE41-9C49-9E07-47FD4F1CDBD2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B6CDD4D-8C17-1C4D-8807-60F11C064F9F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150EC1C-4AE6-C444-A54C-2AD686EA033C}"/>
                </a:ext>
              </a:extLst>
            </p:cNvPr>
            <p:cNvCxnSpPr>
              <a:cxnSpLocks/>
              <a:stCxn id="95" idx="3"/>
              <a:endCxn id="9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1F9FF79-B408-A24D-8D61-08E1A03708A5}"/>
              </a:ext>
            </a:extLst>
          </p:cNvPr>
          <p:cNvGrpSpPr/>
          <p:nvPr/>
        </p:nvGrpSpPr>
        <p:grpSpPr>
          <a:xfrm>
            <a:off x="8334849" y="3072263"/>
            <a:ext cx="623545" cy="378547"/>
            <a:chOff x="1099930" y="4359576"/>
            <a:chExt cx="623545" cy="37854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FB86B3C-D8EF-E747-AE23-996AF4310CB9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6398C74-D6B1-6746-8EB8-FF7DA7E0321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FE37D17-2C4D-9541-AAB3-596AAF35FC68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01B66FA-4938-D849-B36E-2582BD5C9C71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A812B35-1C6F-3447-93A6-A745B0B126C8}"/>
                </a:ext>
              </a:extLst>
            </p:cNvPr>
            <p:cNvCxnSpPr>
              <a:cxnSpLocks/>
              <a:stCxn id="101" idx="3"/>
              <a:endCxn id="102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0F2871D-1F14-0F4D-B2B1-3C87BC577AEA}"/>
              </a:ext>
            </a:extLst>
          </p:cNvPr>
          <p:cNvGrpSpPr/>
          <p:nvPr/>
        </p:nvGrpSpPr>
        <p:grpSpPr>
          <a:xfrm>
            <a:off x="9225372" y="3072263"/>
            <a:ext cx="623545" cy="378547"/>
            <a:chOff x="1099930" y="4359576"/>
            <a:chExt cx="623545" cy="37854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B4B824D-12C5-EA41-A7D7-B24F9528A648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CA3FDDB-64E9-8A4F-B228-A322B35DF0AE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BC16579-106A-164D-8EB9-85F278CB44AB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15D7DBB-F99C-4D4D-8E8C-7FD28438CA26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B1849B28-7DD7-D047-869C-F09548D6EF95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0C9C635-72D4-2449-9B42-459B351F67EC}"/>
              </a:ext>
            </a:extLst>
          </p:cNvPr>
          <p:cNvGrpSpPr/>
          <p:nvPr/>
        </p:nvGrpSpPr>
        <p:grpSpPr>
          <a:xfrm>
            <a:off x="7448086" y="4552835"/>
            <a:ext cx="623545" cy="378547"/>
            <a:chOff x="1099930" y="4359576"/>
            <a:chExt cx="623545" cy="37854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155268D-7C3A-B243-A101-605CE14C660D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2DDB814-D5EB-7D46-87F5-2197287C8B21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5BF44329-13C4-B448-A213-9FC596629035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943C8F7-7E5B-174A-B2F5-FC6C59C2D894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58A464D-FDF5-5B42-B78E-622F0C574E31}"/>
                </a:ext>
              </a:extLst>
            </p:cNvPr>
            <p:cNvCxnSpPr>
              <a:cxnSpLocks/>
              <a:stCxn id="113" idx="3"/>
              <a:endCxn id="114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B97D14F2-BA7C-8843-992D-888B2A0F6448}"/>
              </a:ext>
            </a:extLst>
          </p:cNvPr>
          <p:cNvSpPr txBox="1"/>
          <p:nvPr/>
        </p:nvSpPr>
        <p:spPr>
          <a:xfrm>
            <a:off x="9115621" y="1601288"/>
            <a:ext cx="1863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map entry containing both the </a:t>
            </a:r>
            <a:r>
              <a:rPr lang="en-GB" i="1" dirty="0"/>
              <a:t>key</a:t>
            </a:r>
            <a:r>
              <a:rPr lang="en-GB" dirty="0"/>
              <a:t> and </a:t>
            </a:r>
            <a:r>
              <a:rPr lang="en-GB" i="1" dirty="0"/>
              <a:t>value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BE60BB4-33E7-624D-93AE-7E7B9F8044C9}"/>
              </a:ext>
            </a:extLst>
          </p:cNvPr>
          <p:cNvCxnSpPr>
            <a:cxnSpLocks/>
          </p:cNvCxnSpPr>
          <p:nvPr/>
        </p:nvCxnSpPr>
        <p:spPr>
          <a:xfrm flipH="1" flipV="1">
            <a:off x="9577685" y="1258505"/>
            <a:ext cx="120034" cy="40525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3FDCAEF-2F73-7B4F-A8BB-E4586C7A7DE2}"/>
              </a:ext>
            </a:extLst>
          </p:cNvPr>
          <p:cNvCxnSpPr>
            <a:cxnSpLocks/>
            <a:stCxn id="8" idx="3"/>
            <a:endCxn id="52" idx="1"/>
          </p:cNvCxnSpPr>
          <p:nvPr/>
        </p:nvCxnSpPr>
        <p:spPr>
          <a:xfrm>
            <a:off x="6679094" y="399198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B312970-5624-F942-8F4A-563AA1165ADC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 flipV="1">
            <a:off x="6679094" y="5461823"/>
            <a:ext cx="687017" cy="39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994031D-F4C9-A04C-B466-6432C9DFE92F}"/>
              </a:ext>
            </a:extLst>
          </p:cNvPr>
          <p:cNvCxnSpPr>
            <a:cxnSpLocks/>
            <a:stCxn id="11" idx="3"/>
            <a:endCxn id="54" idx="1"/>
          </p:cNvCxnSpPr>
          <p:nvPr/>
        </p:nvCxnSpPr>
        <p:spPr>
          <a:xfrm flipV="1">
            <a:off x="6679094" y="6202371"/>
            <a:ext cx="687016" cy="36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6430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370838" y="12185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679094" y="2518149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6679094" y="3255067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6679094" y="472890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Hashtable entries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99604A-2A8E-3A4B-924E-E30B1375B3A9}"/>
              </a:ext>
            </a:extLst>
          </p:cNvPr>
          <p:cNvCxnSpPr>
            <a:cxnSpLocks/>
            <a:stCxn id="5" idx="3"/>
            <a:endCxn id="51" idx="1"/>
          </p:cNvCxnSpPr>
          <p:nvPr/>
        </p:nvCxnSpPr>
        <p:spPr>
          <a:xfrm>
            <a:off x="6679094" y="1781231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E1262CD-F988-C849-868B-3D708C3C9A4C}"/>
              </a:ext>
            </a:extLst>
          </p:cNvPr>
          <p:cNvSpPr/>
          <p:nvPr/>
        </p:nvSpPr>
        <p:spPr>
          <a:xfrm>
            <a:off x="7378146" y="143833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9F4C5D-D48F-114D-8CFE-B2D99A8084E1}"/>
              </a:ext>
            </a:extLst>
          </p:cNvPr>
          <p:cNvSpPr/>
          <p:nvPr/>
        </p:nvSpPr>
        <p:spPr>
          <a:xfrm>
            <a:off x="7378146" y="3649085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206620-CED2-6046-B16E-368031D162CE}"/>
              </a:ext>
            </a:extLst>
          </p:cNvPr>
          <p:cNvSpPr/>
          <p:nvPr/>
        </p:nvSpPr>
        <p:spPr>
          <a:xfrm>
            <a:off x="7366111" y="5118923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7759521-57C2-9F48-A5D8-B5F2057751D8}"/>
              </a:ext>
            </a:extLst>
          </p:cNvPr>
          <p:cNvGrpSpPr/>
          <p:nvPr/>
        </p:nvGrpSpPr>
        <p:grpSpPr>
          <a:xfrm>
            <a:off x="8346312" y="855039"/>
            <a:ext cx="623545" cy="378547"/>
            <a:chOff x="1099930" y="4359576"/>
            <a:chExt cx="623545" cy="37854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DDBF1B1-4C3D-4D44-A8C6-4EE9C94DC1B8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C27C7D5-9721-CD49-B37B-8A52D04B47EC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0C93C7B-3DCE-AD49-B2C5-FD2A343B0EA9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AFF21FE-9371-2E4E-89C9-AEF4473B885A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5DD3AF8-8B1F-6F48-99F7-CBB59CFD1C0D}"/>
                </a:ext>
              </a:extLst>
            </p:cNvPr>
            <p:cNvCxnSpPr>
              <a:cxnSpLocks/>
              <a:stCxn id="44" idx="3"/>
              <a:endCxn id="4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42A7B4-0B0D-6B48-BD10-A12191D355B2}"/>
              </a:ext>
            </a:extLst>
          </p:cNvPr>
          <p:cNvGrpSpPr/>
          <p:nvPr/>
        </p:nvGrpSpPr>
        <p:grpSpPr>
          <a:xfrm>
            <a:off x="7468055" y="855193"/>
            <a:ext cx="623545" cy="378547"/>
            <a:chOff x="1099930" y="4359576"/>
            <a:chExt cx="623545" cy="37854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E61A30B-2E46-D541-9EA6-9DE3F4F6190C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8F0E756-756E-4440-B7A9-1FE6A0C39108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546FF0C-77B3-6044-8B9C-57CC17CD5EF2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04799C5-3BE2-C043-BCC5-3805E22D6E54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6E1E4F7-C2BD-0047-B888-86CF019B606E}"/>
                </a:ext>
              </a:extLst>
            </p:cNvPr>
            <p:cNvCxnSpPr>
              <a:cxnSpLocks/>
              <a:stCxn id="65" idx="3"/>
              <a:endCxn id="6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F75555D-F321-B041-A95D-72AC2100A95C}"/>
              </a:ext>
            </a:extLst>
          </p:cNvPr>
          <p:cNvGrpSpPr/>
          <p:nvPr/>
        </p:nvGrpSpPr>
        <p:grpSpPr>
          <a:xfrm>
            <a:off x="9228214" y="865016"/>
            <a:ext cx="623545" cy="378547"/>
            <a:chOff x="1099930" y="4359576"/>
            <a:chExt cx="623545" cy="37854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A7D46E8-A659-0F40-BDA4-658D80FCA147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8194FE5-97D8-9D4B-817E-B9246AF5338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F8420BA-B7D7-284B-91B2-56FD7DA05719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521FCC6-55A6-2044-9F8A-AE8F5FE2013C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9D56BC6-51C0-5948-AEDF-2DA721C2BA4C}"/>
                </a:ext>
              </a:extLst>
            </p:cNvPr>
            <p:cNvCxnSpPr>
              <a:cxnSpLocks/>
              <a:stCxn id="71" idx="3"/>
              <a:endCxn id="72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96D90CE-602A-D648-B28A-3F4F2E1C75BE}"/>
              </a:ext>
            </a:extLst>
          </p:cNvPr>
          <p:cNvGrpSpPr/>
          <p:nvPr/>
        </p:nvGrpSpPr>
        <p:grpSpPr>
          <a:xfrm>
            <a:off x="10104994" y="865016"/>
            <a:ext cx="623545" cy="378547"/>
            <a:chOff x="1099930" y="4359576"/>
            <a:chExt cx="623545" cy="37854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CF54FEE-3943-B14D-96E4-4D93CCE8EBEE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3265A6C-70ED-6848-AC70-1286264B86AA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0A1AAC8-B630-DA4F-B58A-384C4EDD707D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4ACD8E7-C39F-634B-8D2F-BE6780215183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12BE8A0-E0BC-3E4F-9F1C-A489BE7B809D}"/>
                </a:ext>
              </a:extLst>
            </p:cNvPr>
            <p:cNvCxnSpPr>
              <a:cxnSpLocks/>
              <a:stCxn id="77" idx="3"/>
              <a:endCxn id="78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02B8749-DFAB-2F4A-879D-A4D93171FEA8}"/>
              </a:ext>
            </a:extLst>
          </p:cNvPr>
          <p:cNvGrpSpPr/>
          <p:nvPr/>
        </p:nvGrpSpPr>
        <p:grpSpPr>
          <a:xfrm>
            <a:off x="7448086" y="2328507"/>
            <a:ext cx="623545" cy="378547"/>
            <a:chOff x="1099930" y="4359576"/>
            <a:chExt cx="623545" cy="37854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336A13E-CD6D-B743-A6A2-422CE5F8A64C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EF7FFBC-DD88-F242-9032-A96BE9FE8029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F225810-E605-AF4C-8744-E5F94543490F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84DFA06-0D94-C044-8680-062044D214AF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D94B453-B5B6-3D47-AF44-255FF70747E8}"/>
                </a:ext>
              </a:extLst>
            </p:cNvPr>
            <p:cNvCxnSpPr>
              <a:cxnSpLocks/>
              <a:stCxn id="83" idx="3"/>
              <a:endCxn id="84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0BCBF4D-8E6B-FF41-87BF-827F161004A5}"/>
              </a:ext>
            </a:extLst>
          </p:cNvPr>
          <p:cNvGrpSpPr/>
          <p:nvPr/>
        </p:nvGrpSpPr>
        <p:grpSpPr>
          <a:xfrm>
            <a:off x="8333932" y="2335345"/>
            <a:ext cx="623545" cy="378547"/>
            <a:chOff x="1099930" y="4359576"/>
            <a:chExt cx="623545" cy="37854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F408C53-2286-0D4C-82E4-9B8AAED48EF9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30ED503-0F7D-6141-8FC7-F8F1C6E1E44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DB74584-EF0D-1E40-AF68-C6799DEE5F56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DA43D76-D68B-784D-A020-83217E341762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2F465FA-654D-304E-AAA6-AED4DA5F3D61}"/>
                </a:ext>
              </a:extLst>
            </p:cNvPr>
            <p:cNvCxnSpPr>
              <a:cxnSpLocks/>
              <a:stCxn id="89" idx="3"/>
              <a:endCxn id="90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84F695C-7E93-7547-8E58-30ED25D05C19}"/>
              </a:ext>
            </a:extLst>
          </p:cNvPr>
          <p:cNvGrpSpPr/>
          <p:nvPr/>
        </p:nvGrpSpPr>
        <p:grpSpPr>
          <a:xfrm>
            <a:off x="7462661" y="3072263"/>
            <a:ext cx="623545" cy="378547"/>
            <a:chOff x="1099930" y="4359576"/>
            <a:chExt cx="623545" cy="37854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87E6D21-97F3-5B43-8844-F6A0F99CCE2B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38D6280-F632-C94A-BE14-DF6595FB9AC2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532265D-FE41-9C49-9E07-47FD4F1CDBD2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B6CDD4D-8C17-1C4D-8807-60F11C064F9F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150EC1C-4AE6-C444-A54C-2AD686EA033C}"/>
                </a:ext>
              </a:extLst>
            </p:cNvPr>
            <p:cNvCxnSpPr>
              <a:cxnSpLocks/>
              <a:stCxn id="95" idx="3"/>
              <a:endCxn id="9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1F9FF79-B408-A24D-8D61-08E1A03708A5}"/>
              </a:ext>
            </a:extLst>
          </p:cNvPr>
          <p:cNvGrpSpPr/>
          <p:nvPr/>
        </p:nvGrpSpPr>
        <p:grpSpPr>
          <a:xfrm>
            <a:off x="8334849" y="3072263"/>
            <a:ext cx="623545" cy="378547"/>
            <a:chOff x="1099930" y="4359576"/>
            <a:chExt cx="623545" cy="37854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FB86B3C-D8EF-E747-AE23-996AF4310CB9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6398C74-D6B1-6746-8EB8-FF7DA7E0321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FE37D17-2C4D-9541-AAB3-596AAF35FC68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01B66FA-4938-D849-B36E-2582BD5C9C71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A812B35-1C6F-3447-93A6-A745B0B126C8}"/>
                </a:ext>
              </a:extLst>
            </p:cNvPr>
            <p:cNvCxnSpPr>
              <a:cxnSpLocks/>
              <a:stCxn id="101" idx="3"/>
              <a:endCxn id="102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0F2871D-1F14-0F4D-B2B1-3C87BC577AEA}"/>
              </a:ext>
            </a:extLst>
          </p:cNvPr>
          <p:cNvGrpSpPr/>
          <p:nvPr/>
        </p:nvGrpSpPr>
        <p:grpSpPr>
          <a:xfrm>
            <a:off x="9225372" y="3072263"/>
            <a:ext cx="623545" cy="378547"/>
            <a:chOff x="1099930" y="4359576"/>
            <a:chExt cx="623545" cy="37854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B4B824D-12C5-EA41-A7D7-B24F9528A648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CA3FDDB-64E9-8A4F-B228-A322B35DF0AE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BC16579-106A-164D-8EB9-85F278CB44AB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15D7DBB-F99C-4D4D-8E8C-7FD28438CA26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B1849B28-7DD7-D047-869C-F09548D6EF95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0C9C635-72D4-2449-9B42-459B351F67EC}"/>
              </a:ext>
            </a:extLst>
          </p:cNvPr>
          <p:cNvGrpSpPr/>
          <p:nvPr/>
        </p:nvGrpSpPr>
        <p:grpSpPr>
          <a:xfrm>
            <a:off x="7448086" y="4552835"/>
            <a:ext cx="623545" cy="378547"/>
            <a:chOff x="1099930" y="4359576"/>
            <a:chExt cx="623545" cy="37854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155268D-7C3A-B243-A101-605CE14C660D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2DDB814-D5EB-7D46-87F5-2197287C8B21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5BF44329-13C4-B448-A213-9FC596629035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943C8F7-7E5B-174A-B2F5-FC6C59C2D894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58A464D-FDF5-5B42-B78E-622F0C574E31}"/>
                </a:ext>
              </a:extLst>
            </p:cNvPr>
            <p:cNvCxnSpPr>
              <a:cxnSpLocks/>
              <a:stCxn id="113" idx="3"/>
              <a:endCxn id="114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A2B7FAD-7DEE-484B-8279-174E991EFE89}"/>
              </a:ext>
            </a:extLst>
          </p:cNvPr>
          <p:cNvSpPr/>
          <p:nvPr/>
        </p:nvSpPr>
        <p:spPr>
          <a:xfrm>
            <a:off x="771938" y="3255067"/>
            <a:ext cx="801758" cy="685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669CCAD-DF7D-C04D-A21F-9887D70C8C68}"/>
                  </a:ext>
                </a:extLst>
              </p:cNvPr>
              <p:cNvSpPr txBox="1"/>
              <p:nvPr/>
            </p:nvSpPr>
            <p:spPr>
              <a:xfrm>
                <a:off x="2253976" y="3459467"/>
                <a:ext cx="15786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𝑒𝑛𝑡𝑟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669CCAD-DF7D-C04D-A21F-9887D70C8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76" y="3459467"/>
                <a:ext cx="1578637" cy="276999"/>
              </a:xfrm>
              <a:prstGeom prst="rect">
                <a:avLst/>
              </a:prstGeom>
              <a:blipFill>
                <a:blip r:embed="rId3"/>
                <a:stretch>
                  <a:fillRect l="-3968" t="-4348" r="-3968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D07F7DC-64A6-1A46-B329-39C9DCB03282}"/>
              </a:ext>
            </a:extLst>
          </p:cNvPr>
          <p:cNvCxnSpPr>
            <a:stCxn id="116" idx="3"/>
            <a:endCxn id="117" idx="1"/>
          </p:cNvCxnSpPr>
          <p:nvPr/>
        </p:nvCxnSpPr>
        <p:spPr>
          <a:xfrm>
            <a:off x="1573696" y="3597967"/>
            <a:ext cx="68028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3857B04D-0B8B-184D-AB8D-D2E7660057C7}"/>
              </a:ext>
            </a:extLst>
          </p:cNvPr>
          <p:cNvCxnSpPr>
            <a:cxnSpLocks/>
            <a:stCxn id="117" idx="3"/>
            <a:endCxn id="11" idx="1"/>
          </p:cNvCxnSpPr>
          <p:nvPr/>
        </p:nvCxnSpPr>
        <p:spPr>
          <a:xfrm>
            <a:off x="3832613" y="3597967"/>
            <a:ext cx="1136950" cy="260477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BB495DD-6CE2-AE4A-815E-51A35748D3F2}"/>
              </a:ext>
            </a:extLst>
          </p:cNvPr>
          <p:cNvCxnSpPr>
            <a:cxnSpLocks/>
            <a:stCxn id="11" idx="3"/>
            <a:endCxn id="133" idx="1"/>
          </p:cNvCxnSpPr>
          <p:nvPr/>
        </p:nvCxnSpPr>
        <p:spPr>
          <a:xfrm>
            <a:off x="6679094" y="6202739"/>
            <a:ext cx="697599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237C919-4085-044F-A53A-F4ECBA963ECE}"/>
              </a:ext>
            </a:extLst>
          </p:cNvPr>
          <p:cNvSpPr txBox="1"/>
          <p:nvPr/>
        </p:nvSpPr>
        <p:spPr>
          <a:xfrm>
            <a:off x="2120346" y="4507937"/>
            <a:ext cx="200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Determine the bucket where this entry goes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299800E-ABA3-9D42-8B05-3D481F87644A}"/>
              </a:ext>
            </a:extLst>
          </p:cNvPr>
          <p:cNvGrpSpPr/>
          <p:nvPr/>
        </p:nvGrpSpPr>
        <p:grpSpPr>
          <a:xfrm>
            <a:off x="861044" y="3408692"/>
            <a:ext cx="623545" cy="378547"/>
            <a:chOff x="1099930" y="4359576"/>
            <a:chExt cx="623545" cy="378547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B5CFBE2-4700-9E4F-B47B-2EC902D7821F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E7E5CEE-B575-8640-AAB3-E5B2B0214C3F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50568A0C-2D7A-894C-9E5D-6C5195F39D4F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2F0A7B4-7C13-D641-8427-426D97233EC1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DBFB3CA-3729-2641-8502-F40168D99D18}"/>
                </a:ext>
              </a:extLst>
            </p:cNvPr>
            <p:cNvCxnSpPr>
              <a:cxnSpLocks/>
              <a:stCxn id="128" idx="3"/>
              <a:endCxn id="129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0C62101-1BFD-934C-A85D-0625286C6D90}"/>
              </a:ext>
            </a:extLst>
          </p:cNvPr>
          <p:cNvCxnSpPr>
            <a:cxnSpLocks/>
            <a:stCxn id="8" idx="3"/>
            <a:endCxn id="52" idx="1"/>
          </p:cNvCxnSpPr>
          <p:nvPr/>
        </p:nvCxnSpPr>
        <p:spPr>
          <a:xfrm>
            <a:off x="6679094" y="399198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A3D3221-96F8-D747-A2A7-AFD397217A5C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 flipV="1">
            <a:off x="6679094" y="5461823"/>
            <a:ext cx="687017" cy="39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10743C6A-9FC5-6341-B5F6-038C8338DEA7}"/>
              </a:ext>
            </a:extLst>
          </p:cNvPr>
          <p:cNvSpPr txBox="1"/>
          <p:nvPr/>
        </p:nvSpPr>
        <p:spPr>
          <a:xfrm>
            <a:off x="8257206" y="5870105"/>
            <a:ext cx="2655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it to the (</a:t>
            </a:r>
            <a:r>
              <a:rPr lang="en-GB" i="1" dirty="0"/>
              <a:t>head or tail</a:t>
            </a:r>
            <a:r>
              <a:rPr lang="en-GB" dirty="0"/>
              <a:t>) of the bucket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651C408-1D3E-614C-BF17-A6A01ACEBCFB}"/>
              </a:ext>
            </a:extLst>
          </p:cNvPr>
          <p:cNvSpPr/>
          <p:nvPr/>
        </p:nvSpPr>
        <p:spPr>
          <a:xfrm>
            <a:off x="7376693" y="5859839"/>
            <a:ext cx="801758" cy="6858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0703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370838" y="125179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679094" y="2518149"/>
            <a:ext cx="699052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6679094" y="3255067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6679094" y="472890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Hashtable entries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99604A-2A8E-3A4B-924E-E30B1375B3A9}"/>
              </a:ext>
            </a:extLst>
          </p:cNvPr>
          <p:cNvCxnSpPr>
            <a:cxnSpLocks/>
            <a:stCxn id="5" idx="3"/>
            <a:endCxn id="51" idx="1"/>
          </p:cNvCxnSpPr>
          <p:nvPr/>
        </p:nvCxnSpPr>
        <p:spPr>
          <a:xfrm>
            <a:off x="6679094" y="1781231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E1262CD-F988-C849-868B-3D708C3C9A4C}"/>
              </a:ext>
            </a:extLst>
          </p:cNvPr>
          <p:cNvSpPr/>
          <p:nvPr/>
        </p:nvSpPr>
        <p:spPr>
          <a:xfrm>
            <a:off x="7378146" y="143833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9F4C5D-D48F-114D-8CFE-B2D99A8084E1}"/>
              </a:ext>
            </a:extLst>
          </p:cNvPr>
          <p:cNvSpPr/>
          <p:nvPr/>
        </p:nvSpPr>
        <p:spPr>
          <a:xfrm>
            <a:off x="7378146" y="3649085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206620-CED2-6046-B16E-368031D162CE}"/>
              </a:ext>
            </a:extLst>
          </p:cNvPr>
          <p:cNvSpPr/>
          <p:nvPr/>
        </p:nvSpPr>
        <p:spPr>
          <a:xfrm>
            <a:off x="7366111" y="5118923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7759521-57C2-9F48-A5D8-B5F2057751D8}"/>
              </a:ext>
            </a:extLst>
          </p:cNvPr>
          <p:cNvGrpSpPr/>
          <p:nvPr/>
        </p:nvGrpSpPr>
        <p:grpSpPr>
          <a:xfrm>
            <a:off x="8346312" y="855039"/>
            <a:ext cx="623545" cy="378547"/>
            <a:chOff x="1099930" y="4359576"/>
            <a:chExt cx="623545" cy="37854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DDBF1B1-4C3D-4D44-A8C6-4EE9C94DC1B8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C27C7D5-9721-CD49-B37B-8A52D04B47EC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0C93C7B-3DCE-AD49-B2C5-FD2A343B0EA9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AFF21FE-9371-2E4E-89C9-AEF4473B885A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5DD3AF8-8B1F-6F48-99F7-CBB59CFD1C0D}"/>
                </a:ext>
              </a:extLst>
            </p:cNvPr>
            <p:cNvCxnSpPr>
              <a:cxnSpLocks/>
              <a:stCxn id="44" idx="3"/>
              <a:endCxn id="4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42A7B4-0B0D-6B48-BD10-A12191D355B2}"/>
              </a:ext>
            </a:extLst>
          </p:cNvPr>
          <p:cNvGrpSpPr/>
          <p:nvPr/>
        </p:nvGrpSpPr>
        <p:grpSpPr>
          <a:xfrm>
            <a:off x="7468055" y="855193"/>
            <a:ext cx="623545" cy="378547"/>
            <a:chOff x="1099930" y="4359576"/>
            <a:chExt cx="623545" cy="37854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E61A30B-2E46-D541-9EA6-9DE3F4F6190C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8F0E756-756E-4440-B7A9-1FE6A0C39108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546FF0C-77B3-6044-8B9C-57CC17CD5EF2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04799C5-3BE2-C043-BCC5-3805E22D6E54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6E1E4F7-C2BD-0047-B888-86CF019B606E}"/>
                </a:ext>
              </a:extLst>
            </p:cNvPr>
            <p:cNvCxnSpPr>
              <a:cxnSpLocks/>
              <a:stCxn id="65" idx="3"/>
              <a:endCxn id="6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F75555D-F321-B041-A95D-72AC2100A95C}"/>
              </a:ext>
            </a:extLst>
          </p:cNvPr>
          <p:cNvGrpSpPr/>
          <p:nvPr/>
        </p:nvGrpSpPr>
        <p:grpSpPr>
          <a:xfrm>
            <a:off x="9228214" y="865016"/>
            <a:ext cx="623545" cy="378547"/>
            <a:chOff x="1099930" y="4359576"/>
            <a:chExt cx="623545" cy="37854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A7D46E8-A659-0F40-BDA4-658D80FCA147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8194FE5-97D8-9D4B-817E-B9246AF5338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F8420BA-B7D7-284B-91B2-56FD7DA05719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521FCC6-55A6-2044-9F8A-AE8F5FE2013C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9D56BC6-51C0-5948-AEDF-2DA721C2BA4C}"/>
                </a:ext>
              </a:extLst>
            </p:cNvPr>
            <p:cNvCxnSpPr>
              <a:cxnSpLocks/>
              <a:stCxn id="71" idx="3"/>
              <a:endCxn id="72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96D90CE-602A-D648-B28A-3F4F2E1C75BE}"/>
              </a:ext>
            </a:extLst>
          </p:cNvPr>
          <p:cNvGrpSpPr/>
          <p:nvPr/>
        </p:nvGrpSpPr>
        <p:grpSpPr>
          <a:xfrm>
            <a:off x="10104994" y="865016"/>
            <a:ext cx="623545" cy="378547"/>
            <a:chOff x="1099930" y="4359576"/>
            <a:chExt cx="623545" cy="37854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CF54FEE-3943-B14D-96E4-4D93CCE8EBEE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3265A6C-70ED-6848-AC70-1286264B86AA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0A1AAC8-B630-DA4F-B58A-384C4EDD707D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4ACD8E7-C39F-634B-8D2F-BE6780215183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12BE8A0-E0BC-3E4F-9F1C-A489BE7B809D}"/>
                </a:ext>
              </a:extLst>
            </p:cNvPr>
            <p:cNvCxnSpPr>
              <a:cxnSpLocks/>
              <a:stCxn id="77" idx="3"/>
              <a:endCxn id="78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02B8749-DFAB-2F4A-879D-A4D93171FEA8}"/>
              </a:ext>
            </a:extLst>
          </p:cNvPr>
          <p:cNvGrpSpPr/>
          <p:nvPr/>
        </p:nvGrpSpPr>
        <p:grpSpPr>
          <a:xfrm>
            <a:off x="7448086" y="2328507"/>
            <a:ext cx="623545" cy="378547"/>
            <a:chOff x="1099930" y="4359576"/>
            <a:chExt cx="623545" cy="37854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336A13E-CD6D-B743-A6A2-422CE5F8A64C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EF7FFBC-DD88-F242-9032-A96BE9FE8029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F225810-E605-AF4C-8744-E5F94543490F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84DFA06-0D94-C044-8680-062044D214AF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D94B453-B5B6-3D47-AF44-255FF70747E8}"/>
                </a:ext>
              </a:extLst>
            </p:cNvPr>
            <p:cNvCxnSpPr>
              <a:cxnSpLocks/>
              <a:stCxn id="83" idx="3"/>
              <a:endCxn id="84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0BCBF4D-8E6B-FF41-87BF-827F161004A5}"/>
              </a:ext>
            </a:extLst>
          </p:cNvPr>
          <p:cNvGrpSpPr/>
          <p:nvPr/>
        </p:nvGrpSpPr>
        <p:grpSpPr>
          <a:xfrm>
            <a:off x="8333932" y="2335345"/>
            <a:ext cx="623545" cy="378547"/>
            <a:chOff x="1099930" y="4359576"/>
            <a:chExt cx="623545" cy="37854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F408C53-2286-0D4C-82E4-9B8AAED48EF9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30ED503-0F7D-6141-8FC7-F8F1C6E1E44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DB74584-EF0D-1E40-AF68-C6799DEE5F56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DA43D76-D68B-784D-A020-83217E341762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2F465FA-654D-304E-AAA6-AED4DA5F3D61}"/>
                </a:ext>
              </a:extLst>
            </p:cNvPr>
            <p:cNvCxnSpPr>
              <a:cxnSpLocks/>
              <a:stCxn id="89" idx="3"/>
              <a:endCxn id="90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84F695C-7E93-7547-8E58-30ED25D05C19}"/>
              </a:ext>
            </a:extLst>
          </p:cNvPr>
          <p:cNvGrpSpPr/>
          <p:nvPr/>
        </p:nvGrpSpPr>
        <p:grpSpPr>
          <a:xfrm>
            <a:off x="7462661" y="3072263"/>
            <a:ext cx="623545" cy="378547"/>
            <a:chOff x="1099930" y="4359576"/>
            <a:chExt cx="623545" cy="37854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87E6D21-97F3-5B43-8844-F6A0F99CCE2B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38D6280-F632-C94A-BE14-DF6595FB9AC2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532265D-FE41-9C49-9E07-47FD4F1CDBD2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B6CDD4D-8C17-1C4D-8807-60F11C064F9F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150EC1C-4AE6-C444-A54C-2AD686EA033C}"/>
                </a:ext>
              </a:extLst>
            </p:cNvPr>
            <p:cNvCxnSpPr>
              <a:cxnSpLocks/>
              <a:stCxn id="95" idx="3"/>
              <a:endCxn id="9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1F9FF79-B408-A24D-8D61-08E1A03708A5}"/>
              </a:ext>
            </a:extLst>
          </p:cNvPr>
          <p:cNvGrpSpPr/>
          <p:nvPr/>
        </p:nvGrpSpPr>
        <p:grpSpPr>
          <a:xfrm>
            <a:off x="8334849" y="3072263"/>
            <a:ext cx="623545" cy="378547"/>
            <a:chOff x="1099930" y="4359576"/>
            <a:chExt cx="623545" cy="37854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FB86B3C-D8EF-E747-AE23-996AF4310CB9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6398C74-D6B1-6746-8EB8-FF7DA7E0321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FE37D17-2C4D-9541-AAB3-596AAF35FC68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01B66FA-4938-D849-B36E-2582BD5C9C71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A812B35-1C6F-3447-93A6-A745B0B126C8}"/>
                </a:ext>
              </a:extLst>
            </p:cNvPr>
            <p:cNvCxnSpPr>
              <a:cxnSpLocks/>
              <a:stCxn id="101" idx="3"/>
              <a:endCxn id="102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0F2871D-1F14-0F4D-B2B1-3C87BC577AEA}"/>
              </a:ext>
            </a:extLst>
          </p:cNvPr>
          <p:cNvGrpSpPr/>
          <p:nvPr/>
        </p:nvGrpSpPr>
        <p:grpSpPr>
          <a:xfrm>
            <a:off x="9225372" y="3072263"/>
            <a:ext cx="623545" cy="378547"/>
            <a:chOff x="1099930" y="4359576"/>
            <a:chExt cx="623545" cy="37854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B4B824D-12C5-EA41-A7D7-B24F9528A648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CA3FDDB-64E9-8A4F-B228-A322B35DF0AE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BC16579-106A-164D-8EB9-85F278CB44AB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15D7DBB-F99C-4D4D-8E8C-7FD28438CA26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B1849B28-7DD7-D047-869C-F09548D6EF95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0C9C635-72D4-2449-9B42-459B351F67EC}"/>
              </a:ext>
            </a:extLst>
          </p:cNvPr>
          <p:cNvGrpSpPr/>
          <p:nvPr/>
        </p:nvGrpSpPr>
        <p:grpSpPr>
          <a:xfrm>
            <a:off x="7448086" y="4552835"/>
            <a:ext cx="623545" cy="378547"/>
            <a:chOff x="1099930" y="4359576"/>
            <a:chExt cx="623545" cy="37854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155268D-7C3A-B243-A101-605CE14C660D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2DDB814-D5EB-7D46-87F5-2197287C8B21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5BF44329-13C4-B448-A213-9FC596629035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943C8F7-7E5B-174A-B2F5-FC6C59C2D894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58A464D-FDF5-5B42-B78E-622F0C574E31}"/>
                </a:ext>
              </a:extLst>
            </p:cNvPr>
            <p:cNvCxnSpPr>
              <a:cxnSpLocks/>
              <a:stCxn id="113" idx="3"/>
              <a:endCxn id="114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A2B7FAD-7DEE-484B-8279-174E991EFE89}"/>
              </a:ext>
            </a:extLst>
          </p:cNvPr>
          <p:cNvSpPr/>
          <p:nvPr/>
        </p:nvSpPr>
        <p:spPr>
          <a:xfrm>
            <a:off x="771938" y="3255067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669CCAD-DF7D-C04D-A21F-9887D70C8C68}"/>
                  </a:ext>
                </a:extLst>
              </p:cNvPr>
              <p:cNvSpPr txBox="1"/>
              <p:nvPr/>
            </p:nvSpPr>
            <p:spPr>
              <a:xfrm>
                <a:off x="2253976" y="3459467"/>
                <a:ext cx="15786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𝑒𝑛𝑡𝑟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669CCAD-DF7D-C04D-A21F-9887D70C8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76" y="3459467"/>
                <a:ext cx="1578637" cy="276999"/>
              </a:xfrm>
              <a:prstGeom prst="rect">
                <a:avLst/>
              </a:prstGeom>
              <a:blipFill>
                <a:blip r:embed="rId3"/>
                <a:stretch>
                  <a:fillRect l="-3968" t="-4348" r="-3968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D07F7DC-64A6-1A46-B329-39C9DCB03282}"/>
              </a:ext>
            </a:extLst>
          </p:cNvPr>
          <p:cNvCxnSpPr>
            <a:stCxn id="116" idx="3"/>
            <a:endCxn id="117" idx="1"/>
          </p:cNvCxnSpPr>
          <p:nvPr/>
        </p:nvCxnSpPr>
        <p:spPr>
          <a:xfrm>
            <a:off x="1573696" y="3597967"/>
            <a:ext cx="68028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3857B04D-0B8B-184D-AB8D-D2E7660057C7}"/>
              </a:ext>
            </a:extLst>
          </p:cNvPr>
          <p:cNvCxnSpPr>
            <a:cxnSpLocks/>
            <a:stCxn id="117" idx="3"/>
            <a:endCxn id="6" idx="1"/>
          </p:cNvCxnSpPr>
          <p:nvPr/>
        </p:nvCxnSpPr>
        <p:spPr>
          <a:xfrm flipV="1">
            <a:off x="3832613" y="2518149"/>
            <a:ext cx="1136950" cy="1079818"/>
          </a:xfrm>
          <a:prstGeom prst="bentConnector3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BB495DD-6CE2-AE4A-815E-51A35748D3F2}"/>
              </a:ext>
            </a:extLst>
          </p:cNvPr>
          <p:cNvCxnSpPr>
            <a:cxnSpLocks/>
            <a:stCxn id="11" idx="3"/>
            <a:endCxn id="123" idx="1"/>
          </p:cNvCxnSpPr>
          <p:nvPr/>
        </p:nvCxnSpPr>
        <p:spPr>
          <a:xfrm flipV="1">
            <a:off x="6679094" y="6202371"/>
            <a:ext cx="687016" cy="36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299800E-ABA3-9D42-8B05-3D481F87644A}"/>
              </a:ext>
            </a:extLst>
          </p:cNvPr>
          <p:cNvGrpSpPr/>
          <p:nvPr/>
        </p:nvGrpSpPr>
        <p:grpSpPr>
          <a:xfrm>
            <a:off x="861044" y="3408692"/>
            <a:ext cx="623545" cy="378547"/>
            <a:chOff x="1099930" y="4359576"/>
            <a:chExt cx="623545" cy="378547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B5CFBE2-4700-9E4F-B47B-2EC902D7821F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E7E5CEE-B575-8640-AAB3-E5B2B0214C3F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50568A0C-2D7A-894C-9E5D-6C5195F39D4F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2F0A7B4-7C13-D641-8427-426D97233EC1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DBFB3CA-3729-2641-8502-F40168D99D18}"/>
                </a:ext>
              </a:extLst>
            </p:cNvPr>
            <p:cNvCxnSpPr>
              <a:cxnSpLocks/>
              <a:stCxn id="128" idx="3"/>
              <a:endCxn id="129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0C62101-1BFD-934C-A85D-0625286C6D90}"/>
              </a:ext>
            </a:extLst>
          </p:cNvPr>
          <p:cNvCxnSpPr>
            <a:cxnSpLocks/>
            <a:stCxn id="8" idx="3"/>
            <a:endCxn id="52" idx="1"/>
          </p:cNvCxnSpPr>
          <p:nvPr/>
        </p:nvCxnSpPr>
        <p:spPr>
          <a:xfrm>
            <a:off x="6679094" y="399198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A3D3221-96F8-D747-A2A7-AFD397217A5C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 flipV="1">
            <a:off x="6679094" y="5461823"/>
            <a:ext cx="687017" cy="39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4DCA9D8-30C3-384C-A010-5CABB353CBA8}"/>
              </a:ext>
            </a:extLst>
          </p:cNvPr>
          <p:cNvSpPr txBox="1"/>
          <p:nvPr/>
        </p:nvSpPr>
        <p:spPr>
          <a:xfrm>
            <a:off x="1728473" y="3940867"/>
            <a:ext cx="2491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entry's </a:t>
            </a:r>
            <a:r>
              <a:rPr lang="en-GB" i="1" dirty="0"/>
              <a:t>key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hashCode()</a:t>
            </a:r>
            <a:r>
              <a:rPr lang="en-GB" dirty="0"/>
              <a:t> method is used to determine which bucket to used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EF1B114-B7E3-C142-991E-83BD65D43FB8}"/>
              </a:ext>
            </a:extLst>
          </p:cNvPr>
          <p:cNvSpPr/>
          <p:nvPr/>
        </p:nvSpPr>
        <p:spPr>
          <a:xfrm>
            <a:off x="8245634" y="2175249"/>
            <a:ext cx="801758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734A673-AB96-814F-8F72-EC74D2F4A3AD}"/>
              </a:ext>
            </a:extLst>
          </p:cNvPr>
          <p:cNvSpPr/>
          <p:nvPr/>
        </p:nvSpPr>
        <p:spPr>
          <a:xfrm>
            <a:off x="7366110" y="585947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7BFD168-4A38-7A42-9BD1-FFCDD459C31D}"/>
              </a:ext>
            </a:extLst>
          </p:cNvPr>
          <p:cNvSpPr txBox="1"/>
          <p:nvPr/>
        </p:nvSpPr>
        <p:spPr>
          <a:xfrm>
            <a:off x="9136266" y="1660720"/>
            <a:ext cx="3055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entry's </a:t>
            </a:r>
            <a:r>
              <a:rPr lang="en-GB" i="1" dirty="0"/>
              <a:t>key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equals()</a:t>
            </a:r>
            <a:r>
              <a:rPr lang="en-GB" dirty="0"/>
              <a:t> method is used to determine whether the entry exists in this bucker or not.</a:t>
            </a:r>
          </a:p>
        </p:txBody>
      </p:sp>
    </p:spTree>
    <p:extLst>
      <p:ext uri="{BB962C8B-B14F-4D97-AF65-F5344CB8AC3E}">
        <p14:creationId xmlns:p14="http://schemas.microsoft.com/office/powerpoint/2010/main" val="17245650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B05CDD5-5F0A-2C4C-BFAB-A04A429F59AF}"/>
              </a:ext>
            </a:extLst>
          </p:cNvPr>
          <p:cNvGrpSpPr/>
          <p:nvPr/>
        </p:nvGrpSpPr>
        <p:grpSpPr>
          <a:xfrm>
            <a:off x="4148667" y="2311400"/>
            <a:ext cx="3395134" cy="821267"/>
            <a:chOff x="4241800" y="1007533"/>
            <a:chExt cx="3395134" cy="821267"/>
          </a:xfrm>
          <a:solidFill>
            <a:schemeClr val="accent6">
              <a:lumMod val="7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809E673-4F8F-A14C-829E-03AC36432661}"/>
                </a:ext>
              </a:extLst>
            </p:cNvPr>
            <p:cNvSpPr/>
            <p:nvPr/>
          </p:nvSpPr>
          <p:spPr>
            <a:xfrm>
              <a:off x="4241800" y="1007533"/>
              <a:ext cx="2599267" cy="821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Apple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E1B2B94-A09B-5B43-8AA6-EA5D7E6216C0}"/>
                </a:ext>
              </a:extLst>
            </p:cNvPr>
            <p:cNvSpPr/>
            <p:nvPr/>
          </p:nvSpPr>
          <p:spPr>
            <a:xfrm>
              <a:off x="6866468" y="1007533"/>
              <a:ext cx="770466" cy="821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3A2C169-442D-4541-8F6A-9371BDFCB11F}"/>
              </a:ext>
            </a:extLst>
          </p:cNvPr>
          <p:cNvGrpSpPr/>
          <p:nvPr/>
        </p:nvGrpSpPr>
        <p:grpSpPr>
          <a:xfrm>
            <a:off x="4148667" y="3208867"/>
            <a:ext cx="3395134" cy="821267"/>
            <a:chOff x="4241800" y="1007533"/>
            <a:chExt cx="3395134" cy="821267"/>
          </a:xfrm>
          <a:solidFill>
            <a:schemeClr val="accent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1DC0C3-9A3A-3046-BE0D-547BC175868F}"/>
                </a:ext>
              </a:extLst>
            </p:cNvPr>
            <p:cNvSpPr/>
            <p:nvPr/>
          </p:nvSpPr>
          <p:spPr>
            <a:xfrm>
              <a:off x="4241800" y="1007533"/>
              <a:ext cx="2599267" cy="821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Orange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9B63B2-D907-6648-AB97-0E52854151DB}"/>
                </a:ext>
              </a:extLst>
            </p:cNvPr>
            <p:cNvSpPr/>
            <p:nvPr/>
          </p:nvSpPr>
          <p:spPr>
            <a:xfrm>
              <a:off x="6866468" y="1007533"/>
              <a:ext cx="770466" cy="821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01017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21B3119-A146-5F4D-813F-D49F28AF458D}"/>
              </a:ext>
            </a:extLst>
          </p:cNvPr>
          <p:cNvGrpSpPr/>
          <p:nvPr/>
        </p:nvGrpSpPr>
        <p:grpSpPr>
          <a:xfrm>
            <a:off x="592667" y="2489200"/>
            <a:ext cx="3395134" cy="1718734"/>
            <a:chOff x="592667" y="2489200"/>
            <a:chExt cx="3395134" cy="171873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B05CDD5-5F0A-2C4C-BFAB-A04A429F59AF}"/>
                </a:ext>
              </a:extLst>
            </p:cNvPr>
            <p:cNvGrpSpPr/>
            <p:nvPr/>
          </p:nvGrpSpPr>
          <p:grpSpPr>
            <a:xfrm>
              <a:off x="592667" y="2489200"/>
              <a:ext cx="3395134" cy="821267"/>
              <a:chOff x="4241800" y="1007533"/>
              <a:chExt cx="3395134" cy="821267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809E673-4F8F-A14C-829E-03AC36432661}"/>
                  </a:ext>
                </a:extLst>
              </p:cNvPr>
              <p:cNvSpPr/>
              <p:nvPr/>
            </p:nvSpPr>
            <p:spPr>
              <a:xfrm>
                <a:off x="4241800" y="1007533"/>
                <a:ext cx="2599267" cy="82126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Apple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E1B2B94-A09B-5B43-8AA6-EA5D7E6216C0}"/>
                  </a:ext>
                </a:extLst>
              </p:cNvPr>
              <p:cNvSpPr/>
              <p:nvPr/>
            </p:nvSpPr>
            <p:spPr>
              <a:xfrm>
                <a:off x="6866468" y="1007533"/>
                <a:ext cx="770466" cy="82126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2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3A2C169-442D-4541-8F6A-9371BDFCB11F}"/>
                </a:ext>
              </a:extLst>
            </p:cNvPr>
            <p:cNvGrpSpPr/>
            <p:nvPr/>
          </p:nvGrpSpPr>
          <p:grpSpPr>
            <a:xfrm>
              <a:off x="592667" y="3386667"/>
              <a:ext cx="3395134" cy="821267"/>
              <a:chOff x="4241800" y="1007533"/>
              <a:chExt cx="3395134" cy="821267"/>
            </a:xfrm>
            <a:solidFill>
              <a:schemeClr val="accent2"/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91DC0C3-9A3A-3046-BE0D-547BC175868F}"/>
                  </a:ext>
                </a:extLst>
              </p:cNvPr>
              <p:cNvSpPr/>
              <p:nvPr/>
            </p:nvSpPr>
            <p:spPr>
              <a:xfrm>
                <a:off x="4241800" y="1007533"/>
                <a:ext cx="2599267" cy="82126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Orange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9B63B2-D907-6648-AB97-0E52854151DB}"/>
                  </a:ext>
                </a:extLst>
              </p:cNvPr>
              <p:cNvSpPr/>
              <p:nvPr/>
            </p:nvSpPr>
            <p:spPr>
              <a:xfrm>
                <a:off x="6866468" y="1007533"/>
                <a:ext cx="770466" cy="82126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1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12CCDF8-AA3B-B147-9B0F-1E6B740CE79A}"/>
              </a:ext>
            </a:extLst>
          </p:cNvPr>
          <p:cNvSpPr txBox="1"/>
          <p:nvPr/>
        </p:nvSpPr>
        <p:spPr>
          <a:xfrm>
            <a:off x="4529668" y="3025402"/>
            <a:ext cx="230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Take an apple and an orange from the bag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5D0987-4994-AA45-BA15-697A4A27E31C}"/>
              </a:ext>
            </a:extLst>
          </p:cNvPr>
          <p:cNvGrpSpPr/>
          <p:nvPr/>
        </p:nvGrpSpPr>
        <p:grpSpPr>
          <a:xfrm>
            <a:off x="7374467" y="2937934"/>
            <a:ext cx="3395134" cy="821267"/>
            <a:chOff x="4241800" y="1007533"/>
            <a:chExt cx="3395134" cy="821267"/>
          </a:xfrm>
          <a:solidFill>
            <a:schemeClr val="accent6">
              <a:lumMod val="75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6EDA4D-FC42-0E46-A802-F1413962DCB5}"/>
                </a:ext>
              </a:extLst>
            </p:cNvPr>
            <p:cNvSpPr/>
            <p:nvPr/>
          </p:nvSpPr>
          <p:spPr>
            <a:xfrm>
              <a:off x="4241800" y="1007533"/>
              <a:ext cx="2599267" cy="821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Apple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0C9C10-6339-C14C-BA91-B72648B1EA05}"/>
                </a:ext>
              </a:extLst>
            </p:cNvPr>
            <p:cNvSpPr/>
            <p:nvPr/>
          </p:nvSpPr>
          <p:spPr>
            <a:xfrm>
              <a:off x="6866468" y="1007533"/>
              <a:ext cx="770466" cy="821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3505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94F42F71-0F59-7847-8897-2C8409A6EB4E}"/>
              </a:ext>
            </a:extLst>
          </p:cNvPr>
          <p:cNvSpPr/>
          <p:nvPr/>
        </p:nvSpPr>
        <p:spPr>
          <a:xfrm>
            <a:off x="4078835" y="168909"/>
            <a:ext cx="2430049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Double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E240D-D31C-1A4B-9685-1613792E46F0}"/>
              </a:ext>
            </a:extLst>
          </p:cNvPr>
          <p:cNvSpPr/>
          <p:nvPr/>
        </p:nvSpPr>
        <p:spPr>
          <a:xfrm>
            <a:off x="1883229" y="242751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Dummy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69F68-74C0-464F-8E30-0E2C5B2D4696}"/>
              </a:ext>
            </a:extLst>
          </p:cNvPr>
          <p:cNvSpPr/>
          <p:nvPr/>
        </p:nvSpPr>
        <p:spPr>
          <a:xfrm>
            <a:off x="1883229" y="342900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808FA-1944-2B4E-947D-628334D8C9F8}"/>
              </a:ext>
            </a:extLst>
          </p:cNvPr>
          <p:cNvSpPr/>
          <p:nvPr/>
        </p:nvSpPr>
        <p:spPr>
          <a:xfrm>
            <a:off x="1883229" y="443048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975D4E-A32E-9B46-B936-3CD4867661D0}"/>
              </a:ext>
            </a:extLst>
          </p:cNvPr>
          <p:cNvSpPr/>
          <p:nvPr/>
        </p:nvSpPr>
        <p:spPr>
          <a:xfrm>
            <a:off x="1883229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A9E41-DB72-7D43-9CF8-F3213B9CC7B4}"/>
              </a:ext>
            </a:extLst>
          </p:cNvPr>
          <p:cNvSpPr/>
          <p:nvPr/>
        </p:nvSpPr>
        <p:spPr>
          <a:xfrm>
            <a:off x="6788698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0AA745-0DB1-2641-BAD8-9D0F53B759BF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2842842" y="515357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4CE2E0-6108-6647-8B20-0D2B2A8F3A9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2842842" y="4152092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EE70CC-8B5E-9A45-AA7C-8B8EA94D32CE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2842842" y="315060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EA9434-C966-6F41-8997-484E1143C72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842842" y="1575303"/>
            <a:ext cx="1321752" cy="85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85D851-C76D-1A4D-999B-2F2FAEAC837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096001" y="1710802"/>
            <a:ext cx="1652310" cy="372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4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FD460C-2F84-C543-8B3B-E7B93608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82" y="2311400"/>
            <a:ext cx="3886200" cy="11176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9DB072-4A14-DD44-A923-4364645B7BEE}"/>
              </a:ext>
            </a:extLst>
          </p:cNvPr>
          <p:cNvSpPr/>
          <p:nvPr/>
        </p:nvSpPr>
        <p:spPr>
          <a:xfrm>
            <a:off x="3729317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DEE84-8056-3645-B0C2-CAE857ABF685}"/>
              </a:ext>
            </a:extLst>
          </p:cNvPr>
          <p:cNvSpPr txBox="1"/>
          <p:nvPr/>
        </p:nvSpPr>
        <p:spPr>
          <a:xfrm>
            <a:off x="3994996" y="4078942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6C31D-F8DA-8140-8A44-0535079BE33F}"/>
              </a:ext>
            </a:extLst>
          </p:cNvPr>
          <p:cNvSpPr txBox="1"/>
          <p:nvPr/>
        </p:nvSpPr>
        <p:spPr>
          <a:xfrm>
            <a:off x="6007256" y="4078943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1E1E1-45FE-E34F-A75C-9A330D331D35}"/>
              </a:ext>
            </a:extLst>
          </p:cNvPr>
          <p:cNvSpPr txBox="1"/>
          <p:nvPr/>
        </p:nvSpPr>
        <p:spPr>
          <a:xfrm>
            <a:off x="1500315" y="2478453"/>
            <a:ext cx="15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reference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71DC2-B3BD-5645-809B-BF464331BCB8}"/>
              </a:ext>
            </a:extLst>
          </p:cNvPr>
          <p:cNvSpPr txBox="1"/>
          <p:nvPr/>
        </p:nvSpPr>
        <p:spPr>
          <a:xfrm>
            <a:off x="1559242" y="2874680"/>
            <a:ext cx="149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primitive type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A78942-A3A7-9F46-9C08-12152BCAFBA9}"/>
              </a:ext>
            </a:extLst>
          </p:cNvPr>
          <p:cNvSpPr/>
          <p:nvPr/>
        </p:nvSpPr>
        <p:spPr>
          <a:xfrm>
            <a:off x="1511959" y="2485926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4FC1F78-DF56-B743-AB0A-6C1E64E10AB7}"/>
              </a:ext>
            </a:extLst>
          </p:cNvPr>
          <p:cNvSpPr/>
          <p:nvPr/>
        </p:nvSpPr>
        <p:spPr>
          <a:xfrm>
            <a:off x="1511959" y="2892609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71E9DC9-F95C-3547-AFDE-36F84D5608FF}"/>
              </a:ext>
            </a:extLst>
          </p:cNvPr>
          <p:cNvSpPr/>
          <p:nvPr/>
        </p:nvSpPr>
        <p:spPr>
          <a:xfrm>
            <a:off x="5610835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9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F1589C-6912-DB4F-B09A-F02C0AA2C0AA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Point[x=1,y=2]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4164D5-E045-8F4A-A57E-516F4ACF1F1F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C1454-B4C6-E04F-9E6D-1415368F775D}"/>
              </a:ext>
            </a:extLst>
          </p:cNvPr>
          <p:cNvSpPr/>
          <p:nvPr/>
        </p:nvSpPr>
        <p:spPr>
          <a:xfrm>
            <a:off x="6694392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Point[x=3,y=4]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829AF9-8C24-054C-982B-8934CC62A5D9}"/>
              </a:ext>
            </a:extLst>
          </p:cNvPr>
          <p:cNvSpPr/>
          <p:nvPr/>
        </p:nvSpPr>
        <p:spPr>
          <a:xfrm>
            <a:off x="6035486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0E9E0-9973-AC47-8323-4EDB0AB90B75}"/>
              </a:ext>
            </a:extLst>
          </p:cNvPr>
          <p:cNvSpPr/>
          <p:nvPr/>
        </p:nvSpPr>
        <p:spPr>
          <a:xfrm>
            <a:off x="6687668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Point[x=5,y=6]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020EA9-3992-E541-BD17-4EA20D4BC130}"/>
              </a:ext>
            </a:extLst>
          </p:cNvPr>
          <p:cNvSpPr/>
          <p:nvPr/>
        </p:nvSpPr>
        <p:spPr>
          <a:xfrm>
            <a:off x="6028762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0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5765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4390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148874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6376</TotalTime>
  <Words>1010</Words>
  <Application>Microsoft Macintosh PowerPoint</Application>
  <PresentationFormat>Widescreen</PresentationFormat>
  <Paragraphs>356</Paragraphs>
  <Slides>49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135</cp:revision>
  <dcterms:created xsi:type="dcterms:W3CDTF">2020-04-30T06:38:45Z</dcterms:created>
  <dcterms:modified xsi:type="dcterms:W3CDTF">2020-07-19T08:39:51Z</dcterms:modified>
</cp:coreProperties>
</file>