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95" r:id="rId36"/>
    <p:sldId id="283" r:id="rId37"/>
    <p:sldId id="284" r:id="rId38"/>
    <p:sldId id="285" r:id="rId39"/>
    <p:sldId id="286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256" r:id="rId5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  <p14:sldId id="295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Collections" id="{8E46117E-0206-B64A-8A0B-6D61516E76C2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Streams" id="{BFF53806-751A-C84E-8E3C-842C7C63FFA8}">
          <p14:sldIdLst>
            <p14:sldId id="307"/>
          </p14:sldIdLst>
        </p14:section>
        <p14:section name="Testing" id="{064BBB82-ADB6-E844-9D9E-44CD43DCBE9F}">
          <p14:sldIdLst>
            <p14:sldId id="308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2B2A2B"/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5"/>
    <p:restoredTop sz="96928"/>
  </p:normalViewPr>
  <p:slideViewPr>
    <p:cSldViewPr snapToGrid="0" snapToObjects="1">
      <p:cViewPr varScale="1">
        <p:scale>
          <a:sx n="148" d="100"/>
          <a:sy n="148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3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4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3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FC39-EB46-9947-B796-F59CE7AACFF4}"/>
              </a:ext>
            </a:extLst>
          </p:cNvPr>
          <p:cNvSpPr/>
          <p:nvPr/>
        </p:nvSpPr>
        <p:spPr>
          <a:xfrm>
            <a:off x="2504863" y="3570855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80227-4E7A-A145-BE54-7E8A0A60F16F}"/>
              </a:ext>
            </a:extLst>
          </p:cNvPr>
          <p:cNvCxnSpPr>
            <a:cxnSpLocks/>
          </p:cNvCxnSpPr>
          <p:nvPr/>
        </p:nvCxnSpPr>
        <p:spPr>
          <a:xfrm flipH="1" flipV="1">
            <a:off x="2678086" y="3894432"/>
            <a:ext cx="284164" cy="518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6ABC-470F-6D4E-AEFA-832943A82FD2}"/>
              </a:ext>
            </a:extLst>
          </p:cNvPr>
          <p:cNvSpPr txBox="1"/>
          <p:nvPr/>
        </p:nvSpPr>
        <p:spPr>
          <a:xfrm>
            <a:off x="2565928" y="4513457"/>
            <a:ext cx="1563248" cy="369332"/>
          </a:xfrm>
          <a:prstGeom prst="rect">
            <a:avLst/>
          </a:prstGeom>
          <a:solidFill>
            <a:srgbClr val="2B2A2B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09642" y="4347447"/>
            <a:ext cx="2618288" cy="701247"/>
            <a:chOff x="9173796" y="3547172"/>
            <a:chExt cx="2618288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813237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pqr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mno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819941" y="3896139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964508" y="3153033"/>
            <a:ext cx="579861" cy="251040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String[] names = { "Jade", "Aden"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496888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70273" y="1535707"/>
            <a:ext cx="856693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3C5B9-C7A9-A14D-99CB-A2A0132114F2}"/>
              </a:ext>
            </a:extLst>
          </p:cNvPr>
          <p:cNvSpPr/>
          <p:nvPr/>
        </p:nvSpPr>
        <p:spPr>
          <a:xfrm>
            <a:off x="7175272" y="3686863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3A84-E863-484B-8CBE-FE0342CE22AD}"/>
              </a:ext>
            </a:extLst>
          </p:cNvPr>
          <p:cNvSpPr/>
          <p:nvPr/>
        </p:nvSpPr>
        <p:spPr>
          <a:xfrm>
            <a:off x="6509642" y="3686863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5CECA-BC78-164E-B89D-48EDEDE4814A}"/>
              </a:ext>
            </a:extLst>
          </p:cNvPr>
          <p:cNvSpPr/>
          <p:nvPr/>
        </p:nvSpPr>
        <p:spPr>
          <a:xfrm>
            <a:off x="7175272" y="3026279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0F4A5-BEF0-F54F-856A-D39F69F46774}"/>
              </a:ext>
            </a:extLst>
          </p:cNvPr>
          <p:cNvSpPr/>
          <p:nvPr/>
        </p:nvSpPr>
        <p:spPr>
          <a:xfrm>
            <a:off x="6509642" y="3026279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</p:spTree>
    <p:extLst>
      <p:ext uri="{BB962C8B-B14F-4D97-AF65-F5344CB8AC3E}">
        <p14:creationId xmlns:p14="http://schemas.microsoft.com/office/powerpoint/2010/main" val="109894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F17879-8284-414E-9794-7F3ED1EDA97B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1F76D7-99DE-DC41-A0AF-1A110F9F43F5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42A7B2-A2FE-1944-A1C0-CC0B716EC5D0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779936" y="859647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94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stCxn id="26" idx="3"/>
            <a:endCxn id="11" idx="1"/>
          </p:cNvCxnSpPr>
          <p:nvPr/>
        </p:nvCxnSpPr>
        <p:spPr>
          <a:xfrm>
            <a:off x="3470206" y="3597967"/>
            <a:ext cx="1499357" cy="2604772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2132D3-9877-2047-9BDE-722B2602453F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element goes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711F73-6B2C-8740-89B4-B683F9549790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A47E98-71B4-6D47-9761-54F0C826AE54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EA5089-49B4-054D-ADEA-3DE89FE9AE5C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58965F-2EC0-3F49-8FE2-522AD515BB46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270A78-5717-DA40-931F-3F34C2D478ED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E3CF29-6C76-8B4A-ADD1-D37C2B763B7F}"/>
              </a:ext>
            </a:extLst>
          </p:cNvPr>
          <p:cNvCxnSpPr>
            <a:cxnSpLocks/>
            <a:stCxn id="10" idx="3"/>
            <a:endCxn id="4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6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3470206" y="2518149"/>
            <a:ext cx="1499357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9136266" y="1660720"/>
            <a:ext cx="288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element exists in this bucker or not.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AA237E-D443-A24C-BC21-DE949BABFBFF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1A69E0-F68C-D947-BFEB-1D1DC2741B8F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35F49B-E386-1544-A256-A1FCCF5AF247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4F72B-6234-1A4D-9EB0-177B43AEB3C0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74246F-B4BB-3344-83DD-E67DB465821F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7D8BF-5B40-CD44-8B95-5CF674234F3F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3E43C-C6B6-C649-8D59-64E24A5F7361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66A5D2-9DBE-564B-8973-2CDDF39A6772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47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A4E719-932E-6B48-A206-13450A22327F}"/>
              </a:ext>
            </a:extLst>
          </p:cNvPr>
          <p:cNvSpPr/>
          <p:nvPr/>
        </p:nvSpPr>
        <p:spPr>
          <a:xfrm>
            <a:off x="3712265" y="2011017"/>
            <a:ext cx="4177749" cy="1219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073F8-1E48-8E4D-B720-3899F5B5EDC3}"/>
              </a:ext>
            </a:extLst>
          </p:cNvPr>
          <p:cNvSpPr/>
          <p:nvPr/>
        </p:nvSpPr>
        <p:spPr>
          <a:xfrm>
            <a:off x="3886200" y="2236304"/>
            <a:ext cx="1391479" cy="7653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C91D7-CB22-1049-9C0A-E52DA7FA1A2E}"/>
              </a:ext>
            </a:extLst>
          </p:cNvPr>
          <p:cNvSpPr/>
          <p:nvPr/>
        </p:nvSpPr>
        <p:spPr>
          <a:xfrm>
            <a:off x="6324600" y="2236304"/>
            <a:ext cx="1391479" cy="765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7BE525-2120-A34D-A9FB-06377084FA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77679" y="2618961"/>
            <a:ext cx="1046921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C5A5F-1845-6F4A-AB76-81BF42E8C888}"/>
              </a:ext>
            </a:extLst>
          </p:cNvPr>
          <p:cNvSpPr txBox="1"/>
          <p:nvPr/>
        </p:nvSpPr>
        <p:spPr>
          <a:xfrm>
            <a:off x="5220371" y="3424895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Entry</a:t>
            </a:r>
          </a:p>
        </p:txBody>
      </p:sp>
    </p:spTree>
    <p:extLst>
      <p:ext uri="{BB962C8B-B14F-4D97-AF65-F5344CB8AC3E}">
        <p14:creationId xmlns:p14="http://schemas.microsoft.com/office/powerpoint/2010/main" val="720823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63662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633859" y="859647"/>
            <a:ext cx="11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7D14F2-BA7C-8843-992D-888B2A0F6448}"/>
              </a:ext>
            </a:extLst>
          </p:cNvPr>
          <p:cNvSpPr txBox="1"/>
          <p:nvPr/>
        </p:nvSpPr>
        <p:spPr>
          <a:xfrm>
            <a:off x="9115621" y="1601288"/>
            <a:ext cx="1863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map entry containing both the </a:t>
            </a:r>
            <a:r>
              <a:rPr lang="en-GB" i="1" dirty="0"/>
              <a:t>key</a:t>
            </a:r>
            <a:r>
              <a:rPr lang="en-GB" dirty="0"/>
              <a:t> and </a:t>
            </a:r>
            <a:r>
              <a:rPr lang="en-GB" i="1" dirty="0"/>
              <a:t>value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BE60BB4-33E7-624D-93AE-7E7B9F8044C9}"/>
              </a:ext>
            </a:extLst>
          </p:cNvPr>
          <p:cNvCxnSpPr>
            <a:cxnSpLocks/>
          </p:cNvCxnSpPr>
          <p:nvPr/>
        </p:nvCxnSpPr>
        <p:spPr>
          <a:xfrm flipH="1" flipV="1">
            <a:off x="9577685" y="1258505"/>
            <a:ext cx="120034" cy="4052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FDCAEF-2F73-7B4F-A8BB-E4586C7A7DE2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B312970-5624-F942-8F4A-563AA1165AD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94031D-F4C9-A04C-B466-6432C9DFE92F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43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11" idx="1"/>
          </p:cNvCxnSpPr>
          <p:nvPr/>
        </p:nvCxnSpPr>
        <p:spPr>
          <a:xfrm>
            <a:off x="3832613" y="3597967"/>
            <a:ext cx="1136950" cy="260477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33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237C919-4085-044F-A53A-F4ECBA963ECE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entry goes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0743C6A-9FC5-6341-B5F6-038C8338DEA7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651C408-1D3E-614C-BF17-A6A01ACEBCFB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70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5179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6" idx="1"/>
          </p:cNvCxnSpPr>
          <p:nvPr/>
        </p:nvCxnSpPr>
        <p:spPr>
          <a:xfrm flipV="1">
            <a:off x="3832613" y="2518149"/>
            <a:ext cx="1136950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23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4DCA9D8-30C3-384C-A010-5CABB353CBA8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F1B114-B7E3-C142-991E-83BD65D43FB8}"/>
              </a:ext>
            </a:extLst>
          </p:cNvPr>
          <p:cNvSpPr/>
          <p:nvPr/>
        </p:nvSpPr>
        <p:spPr>
          <a:xfrm>
            <a:off x="8245634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734A673-AB96-814F-8F72-EC74D2F4A3AD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BFD168-4A38-7A42-9BD1-FFCDD459C31D}"/>
              </a:ext>
            </a:extLst>
          </p:cNvPr>
          <p:cNvSpPr txBox="1"/>
          <p:nvPr/>
        </p:nvSpPr>
        <p:spPr>
          <a:xfrm>
            <a:off x="9136266" y="1660720"/>
            <a:ext cx="305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entry exists in this bucker or not.</a:t>
            </a:r>
          </a:p>
        </p:txBody>
      </p:sp>
    </p:spTree>
    <p:extLst>
      <p:ext uri="{BB962C8B-B14F-4D97-AF65-F5344CB8AC3E}">
        <p14:creationId xmlns:p14="http://schemas.microsoft.com/office/powerpoint/2010/main" val="1724565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05CDD5-5F0A-2C4C-BFAB-A04A429F59AF}"/>
              </a:ext>
            </a:extLst>
          </p:cNvPr>
          <p:cNvGrpSpPr/>
          <p:nvPr/>
        </p:nvGrpSpPr>
        <p:grpSpPr>
          <a:xfrm>
            <a:off x="4148667" y="2311400"/>
            <a:ext cx="3395134" cy="821267"/>
            <a:chOff x="4241800" y="1007533"/>
            <a:chExt cx="3395134" cy="821267"/>
          </a:xfrm>
          <a:solidFill>
            <a:schemeClr val="accent6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09E673-4F8F-A14C-829E-03AC36432661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1B2B94-A09B-5B43-8AA6-EA5D7E6216C0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A2C169-442D-4541-8F6A-9371BDFCB11F}"/>
              </a:ext>
            </a:extLst>
          </p:cNvPr>
          <p:cNvGrpSpPr/>
          <p:nvPr/>
        </p:nvGrpSpPr>
        <p:grpSpPr>
          <a:xfrm>
            <a:off x="4148667" y="3208867"/>
            <a:ext cx="3395134" cy="821267"/>
            <a:chOff x="4241800" y="1007533"/>
            <a:chExt cx="3395134" cy="821267"/>
          </a:xfrm>
          <a:solidFill>
            <a:schemeClr val="accent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1DC0C3-9A3A-3046-BE0D-547BC175868F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Orange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B63B2-D907-6648-AB97-0E52854151DB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101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1B3119-A146-5F4D-813F-D49F28AF458D}"/>
              </a:ext>
            </a:extLst>
          </p:cNvPr>
          <p:cNvGrpSpPr/>
          <p:nvPr/>
        </p:nvGrpSpPr>
        <p:grpSpPr>
          <a:xfrm>
            <a:off x="592667" y="2489200"/>
            <a:ext cx="3395134" cy="1718734"/>
            <a:chOff x="592667" y="2489200"/>
            <a:chExt cx="3395134" cy="17187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05CDD5-5F0A-2C4C-BFAB-A04A429F59AF}"/>
                </a:ext>
              </a:extLst>
            </p:cNvPr>
            <p:cNvGrpSpPr/>
            <p:nvPr/>
          </p:nvGrpSpPr>
          <p:grpSpPr>
            <a:xfrm>
              <a:off x="592667" y="2489200"/>
              <a:ext cx="3395134" cy="821267"/>
              <a:chOff x="4241800" y="1007533"/>
              <a:chExt cx="3395134" cy="821267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809E673-4F8F-A14C-829E-03AC36432661}"/>
                  </a:ext>
                </a:extLst>
              </p:cNvPr>
              <p:cNvSpPr/>
              <p:nvPr/>
            </p:nvSpPr>
            <p:spPr>
              <a:xfrm>
                <a:off x="4241800" y="1007533"/>
                <a:ext cx="2599267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Apple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1B2B94-A09B-5B43-8AA6-EA5D7E6216C0}"/>
                  </a:ext>
                </a:extLst>
              </p:cNvPr>
              <p:cNvSpPr/>
              <p:nvPr/>
            </p:nvSpPr>
            <p:spPr>
              <a:xfrm>
                <a:off x="6866468" y="1007533"/>
                <a:ext cx="770466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A2C169-442D-4541-8F6A-9371BDFCB11F}"/>
                </a:ext>
              </a:extLst>
            </p:cNvPr>
            <p:cNvGrpSpPr/>
            <p:nvPr/>
          </p:nvGrpSpPr>
          <p:grpSpPr>
            <a:xfrm>
              <a:off x="592667" y="3386667"/>
              <a:ext cx="3395134" cy="821267"/>
              <a:chOff x="4241800" y="1007533"/>
              <a:chExt cx="3395134" cy="821267"/>
            </a:xfrm>
            <a:solidFill>
              <a:schemeClr val="accent2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1DC0C3-9A3A-3046-BE0D-547BC175868F}"/>
                  </a:ext>
                </a:extLst>
              </p:cNvPr>
              <p:cNvSpPr/>
              <p:nvPr/>
            </p:nvSpPr>
            <p:spPr>
              <a:xfrm>
                <a:off x="4241800" y="1007533"/>
                <a:ext cx="2599267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Orange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9B63B2-D907-6648-AB97-0E52854151DB}"/>
                  </a:ext>
                </a:extLst>
              </p:cNvPr>
              <p:cNvSpPr/>
              <p:nvPr/>
            </p:nvSpPr>
            <p:spPr>
              <a:xfrm>
                <a:off x="6866468" y="1007533"/>
                <a:ext cx="770466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CCDF8-AA3B-B147-9B0F-1E6B740CE79A}"/>
              </a:ext>
            </a:extLst>
          </p:cNvPr>
          <p:cNvSpPr txBox="1"/>
          <p:nvPr/>
        </p:nvSpPr>
        <p:spPr>
          <a:xfrm>
            <a:off x="4529668" y="3025402"/>
            <a:ext cx="230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an apple and an orange from the bag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5D0987-4994-AA45-BA15-697A4A27E31C}"/>
              </a:ext>
            </a:extLst>
          </p:cNvPr>
          <p:cNvGrpSpPr/>
          <p:nvPr/>
        </p:nvGrpSpPr>
        <p:grpSpPr>
          <a:xfrm>
            <a:off x="7374467" y="2937934"/>
            <a:ext cx="3395134" cy="821267"/>
            <a:chOff x="4241800" y="1007533"/>
            <a:chExt cx="3395134" cy="821267"/>
          </a:xfrm>
          <a:solidFill>
            <a:schemeClr val="accent6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6EDA4D-FC42-0E46-A802-F1413962DCB5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0C9C10-6339-C14C-BA91-B72648B1EA05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505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con for Peek,peep">
            <a:extLst>
              <a:ext uri="{FF2B5EF4-FFF2-40B4-BE49-F238E27FC236}">
                <a16:creationId xmlns:a16="http://schemas.microsoft.com/office/drawing/2014/main" id="{3D6DBA4C-D077-BB4A-9470-618B708D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5484" y="822334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B515C3B-7222-6544-8B68-723315C3FECB}"/>
              </a:ext>
            </a:extLst>
          </p:cNvPr>
          <p:cNvGrpSpPr/>
          <p:nvPr/>
        </p:nvGrpSpPr>
        <p:grpSpPr>
          <a:xfrm>
            <a:off x="5120616" y="2165441"/>
            <a:ext cx="1337364" cy="2259689"/>
            <a:chOff x="3715578" y="2300907"/>
            <a:chExt cx="1337364" cy="22596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88DF21-6CCB-4341-805F-7DA0F8C54850}"/>
                </a:ext>
              </a:extLst>
            </p:cNvPr>
            <p:cNvSpPr/>
            <p:nvPr/>
          </p:nvSpPr>
          <p:spPr>
            <a:xfrm rot="16200000">
              <a:off x="3805581" y="3309729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50D0E4-D8B4-B94A-9D8A-2AEC3A1187D4}"/>
                </a:ext>
              </a:extLst>
            </p:cNvPr>
            <p:cNvSpPr/>
            <p:nvPr/>
          </p:nvSpPr>
          <p:spPr>
            <a:xfrm rot="16200000">
              <a:off x="3439306" y="3313235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BA2572-E67C-0B4F-B3CD-86094B78DB14}"/>
                </a:ext>
              </a:extLst>
            </p:cNvPr>
            <p:cNvSpPr/>
            <p:nvPr/>
          </p:nvSpPr>
          <p:spPr>
            <a:xfrm rot="16200000">
              <a:off x="3073031" y="3309730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00A55A-277D-E440-AA52-932A323E78D7}"/>
                </a:ext>
              </a:extLst>
            </p:cNvPr>
            <p:cNvSpPr/>
            <p:nvPr/>
          </p:nvSpPr>
          <p:spPr>
            <a:xfrm rot="16200000">
              <a:off x="2706756" y="3309730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51B39D3-C1E6-C94E-9105-4885328DF579}"/>
              </a:ext>
            </a:extLst>
          </p:cNvPr>
          <p:cNvSpPr/>
          <p:nvPr/>
        </p:nvSpPr>
        <p:spPr>
          <a:xfrm rot="16200000">
            <a:off x="2662278" y="3174263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44869F-390D-2545-B011-5A3D1349AD01}"/>
              </a:ext>
            </a:extLst>
          </p:cNvPr>
          <p:cNvCxnSpPr>
            <a:cxnSpLocks/>
          </p:cNvCxnSpPr>
          <p:nvPr/>
        </p:nvCxnSpPr>
        <p:spPr>
          <a:xfrm>
            <a:off x="4006014" y="2753465"/>
            <a:ext cx="98569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EC0B2-0D87-2947-87F0-101D2690977D}"/>
              </a:ext>
            </a:extLst>
          </p:cNvPr>
          <p:cNvSpPr/>
          <p:nvPr/>
        </p:nvSpPr>
        <p:spPr>
          <a:xfrm rot="5400000">
            <a:off x="6660136" y="3174263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4AB35-068E-364C-AA10-1148020FDD82}"/>
              </a:ext>
            </a:extLst>
          </p:cNvPr>
          <p:cNvSpPr txBox="1"/>
          <p:nvPr/>
        </p:nvSpPr>
        <p:spPr>
          <a:xfrm>
            <a:off x="4733074" y="5136946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 Data Structure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9D57F-15CF-AB43-B919-94D2AB670E0A}"/>
              </a:ext>
            </a:extLst>
          </p:cNvPr>
          <p:cNvCxnSpPr>
            <a:cxnSpLocks/>
          </p:cNvCxnSpPr>
          <p:nvPr/>
        </p:nvCxnSpPr>
        <p:spPr>
          <a:xfrm flipH="1">
            <a:off x="6570622" y="1365909"/>
            <a:ext cx="548296" cy="73485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68A436-9213-A749-8109-FD9E60F87C78}"/>
              </a:ext>
            </a:extLst>
          </p:cNvPr>
          <p:cNvSpPr txBox="1"/>
          <p:nvPr/>
        </p:nvSpPr>
        <p:spPr>
          <a:xfrm>
            <a:off x="4006014" y="225252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enqueue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26C33-3261-E841-80EF-A660A06B518A}"/>
              </a:ext>
            </a:extLst>
          </p:cNvPr>
          <p:cNvSpPr txBox="1"/>
          <p:nvPr/>
        </p:nvSpPr>
        <p:spPr>
          <a:xfrm>
            <a:off x="6554355" y="225252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dequeue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2BD4D7-F67D-D04F-82DF-AF6641A3289E}"/>
              </a:ext>
            </a:extLst>
          </p:cNvPr>
          <p:cNvSpPr txBox="1"/>
          <p:nvPr/>
        </p:nvSpPr>
        <p:spPr>
          <a:xfrm>
            <a:off x="6321714" y="137622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8C7DE3-23C5-F54E-9596-56F7CE3802AA}"/>
              </a:ext>
            </a:extLst>
          </p:cNvPr>
          <p:cNvCxnSpPr>
            <a:cxnSpLocks/>
          </p:cNvCxnSpPr>
          <p:nvPr/>
        </p:nvCxnSpPr>
        <p:spPr>
          <a:xfrm>
            <a:off x="6570622" y="2753465"/>
            <a:ext cx="98569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6AE2F8-F1C5-844E-857E-C560BF2FB6B3}"/>
              </a:ext>
            </a:extLst>
          </p:cNvPr>
          <p:cNvSpPr txBox="1"/>
          <p:nvPr/>
        </p:nvSpPr>
        <p:spPr>
          <a:xfrm>
            <a:off x="6022058" y="4548052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ED064E-D672-1644-B4DF-C63BFEC9ADF3}"/>
              </a:ext>
            </a:extLst>
          </p:cNvPr>
          <p:cNvSpPr txBox="1"/>
          <p:nvPr/>
        </p:nvSpPr>
        <p:spPr>
          <a:xfrm>
            <a:off x="4918613" y="45480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8942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it Line | Free Vectors, Stock Photos &amp; PSD">
            <a:extLst>
              <a:ext uri="{FF2B5EF4-FFF2-40B4-BE49-F238E27FC236}">
                <a16:creationId xmlns:a16="http://schemas.microsoft.com/office/drawing/2014/main" id="{D017C45D-86B4-D146-9168-6D7A3711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67" y="1801283"/>
            <a:ext cx="79502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6EA68-2988-884F-8D2C-AC53C3D0662E}"/>
              </a:ext>
            </a:extLst>
          </p:cNvPr>
          <p:cNvSpPr txBox="1"/>
          <p:nvPr/>
        </p:nvSpPr>
        <p:spPr>
          <a:xfrm>
            <a:off x="8329957" y="1949023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Front of the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20CF5-F568-A04B-9DFB-C7DB83B0FE40}"/>
              </a:ext>
            </a:extLst>
          </p:cNvPr>
          <p:cNvSpPr txBox="1"/>
          <p:nvPr/>
        </p:nvSpPr>
        <p:spPr>
          <a:xfrm>
            <a:off x="2121868" y="191127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 of the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5A95E-E427-C54C-98E2-8534064F9318}"/>
              </a:ext>
            </a:extLst>
          </p:cNvPr>
          <p:cNvSpPr txBox="1"/>
          <p:nvPr/>
        </p:nvSpPr>
        <p:spPr>
          <a:xfrm>
            <a:off x="913141" y="4542616"/>
            <a:ext cx="185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People will join the queue at this end (enqueue)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FEAA1-F353-C844-AB0D-440531F4B30C}"/>
              </a:ext>
            </a:extLst>
          </p:cNvPr>
          <p:cNvSpPr txBox="1"/>
          <p:nvPr/>
        </p:nvSpPr>
        <p:spPr>
          <a:xfrm>
            <a:off x="8013700" y="4652656"/>
            <a:ext cx="282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Once ready, thee next in line will move forward, leaves the queue (dequeue) and uses the ATM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2E6697B-971C-D541-8A13-41A496E39664}"/>
              </a:ext>
            </a:extLst>
          </p:cNvPr>
          <p:cNvSpPr/>
          <p:nvPr/>
        </p:nvSpPr>
        <p:spPr>
          <a:xfrm>
            <a:off x="1549400" y="3395133"/>
            <a:ext cx="2582333" cy="2178015"/>
          </a:xfrm>
          <a:prstGeom prst="arc">
            <a:avLst>
              <a:gd name="adj1" fmla="val 10785797"/>
              <a:gd name="adj2" fmla="val 1615004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331D9A-6BD0-A246-AD96-A569A99A56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063793" y="2280605"/>
            <a:ext cx="132782" cy="43719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5D1C5C-952F-3149-8167-DCE39016C5A6}"/>
              </a:ext>
            </a:extLst>
          </p:cNvPr>
          <p:cNvCxnSpPr>
            <a:cxnSpLocks/>
          </p:cNvCxnSpPr>
          <p:nvPr/>
        </p:nvCxnSpPr>
        <p:spPr>
          <a:xfrm flipH="1">
            <a:off x="9144000" y="2407045"/>
            <a:ext cx="159429" cy="5136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5D968D-9710-5C43-9F43-43E9860D4C17}"/>
              </a:ext>
            </a:extLst>
          </p:cNvPr>
          <p:cNvCxnSpPr>
            <a:cxnSpLocks/>
          </p:cNvCxnSpPr>
          <p:nvPr/>
        </p:nvCxnSpPr>
        <p:spPr>
          <a:xfrm>
            <a:off x="9144000" y="4542616"/>
            <a:ext cx="58420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E8FC6582-A526-E04C-9858-FD68208E9B1D}"/>
              </a:ext>
            </a:extLst>
          </p:cNvPr>
          <p:cNvSpPr/>
          <p:nvPr/>
        </p:nvSpPr>
        <p:spPr>
          <a:xfrm rot="16200000">
            <a:off x="6090572" y="1108211"/>
            <a:ext cx="116691" cy="6396569"/>
          </a:xfrm>
          <a:prstGeom prst="leftBracke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4F9EB-6E6D-DD4C-8B15-31B3DC79707B}"/>
              </a:ext>
            </a:extLst>
          </p:cNvPr>
          <p:cNvSpPr txBox="1"/>
          <p:nvPr/>
        </p:nvSpPr>
        <p:spPr>
          <a:xfrm>
            <a:off x="4334935" y="4436222"/>
            <a:ext cx="247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Queue of people waiting in line for the ATM</a:t>
            </a:r>
          </a:p>
        </p:txBody>
      </p:sp>
    </p:spTree>
    <p:extLst>
      <p:ext uri="{BB962C8B-B14F-4D97-AF65-F5344CB8AC3E}">
        <p14:creationId xmlns:p14="http://schemas.microsoft.com/office/powerpoint/2010/main" val="3878059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D40ABD-1B1E-1D45-ACF6-874EA0660CA1}"/>
              </a:ext>
            </a:extLst>
          </p:cNvPr>
          <p:cNvSpPr/>
          <p:nvPr/>
        </p:nvSpPr>
        <p:spPr>
          <a:xfrm>
            <a:off x="4478867" y="635001"/>
            <a:ext cx="4707467" cy="7704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8FEE7-E8C0-3449-9EBF-F99799748E9D}"/>
              </a:ext>
            </a:extLst>
          </p:cNvPr>
          <p:cNvSpPr/>
          <p:nvPr/>
        </p:nvSpPr>
        <p:spPr>
          <a:xfrm>
            <a:off x="4478867" y="1642533"/>
            <a:ext cx="4707467" cy="3572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05448-8CAE-7440-9721-00457BA35F36}"/>
              </a:ext>
            </a:extLst>
          </p:cNvPr>
          <p:cNvSpPr/>
          <p:nvPr/>
        </p:nvSpPr>
        <p:spPr>
          <a:xfrm>
            <a:off x="4478866" y="5452532"/>
            <a:ext cx="4707467" cy="7704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9A653-13DA-2E4D-93DB-2BE6397561CC}"/>
              </a:ext>
            </a:extLst>
          </p:cNvPr>
          <p:cNvSpPr/>
          <p:nvPr/>
        </p:nvSpPr>
        <p:spPr>
          <a:xfrm>
            <a:off x="4588933" y="1752598"/>
            <a:ext cx="4495801" cy="7704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6DD30C-0AA9-FB4C-BB6D-2C5E590E3293}"/>
              </a:ext>
            </a:extLst>
          </p:cNvPr>
          <p:cNvSpPr/>
          <p:nvPr/>
        </p:nvSpPr>
        <p:spPr>
          <a:xfrm>
            <a:off x="4584697" y="2619019"/>
            <a:ext cx="4495801" cy="7704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59254-3534-634E-A1ED-E43826D856C3}"/>
              </a:ext>
            </a:extLst>
          </p:cNvPr>
          <p:cNvSpPr/>
          <p:nvPr/>
        </p:nvSpPr>
        <p:spPr>
          <a:xfrm>
            <a:off x="4584697" y="3485440"/>
            <a:ext cx="4495801" cy="7704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24B67-C05F-F14B-86B8-1D2E8E8D125E}"/>
              </a:ext>
            </a:extLst>
          </p:cNvPr>
          <p:cNvSpPr/>
          <p:nvPr/>
        </p:nvSpPr>
        <p:spPr>
          <a:xfrm>
            <a:off x="4584697" y="4351862"/>
            <a:ext cx="4495801" cy="77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FCA24-D5A8-6741-94DF-FBF48B6DF628}"/>
              </a:ext>
            </a:extLst>
          </p:cNvPr>
          <p:cNvSpPr txBox="1"/>
          <p:nvPr/>
        </p:nvSpPr>
        <p:spPr>
          <a:xfrm>
            <a:off x="2230966" y="838200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7AD24-7E5F-1343-87AB-E929CDCFD2D4}"/>
              </a:ext>
            </a:extLst>
          </p:cNvPr>
          <p:cNvSpPr txBox="1"/>
          <p:nvPr/>
        </p:nvSpPr>
        <p:spPr>
          <a:xfrm>
            <a:off x="2230966" y="2927820"/>
            <a:ext cx="154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number of intermediate operations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E07157-812E-304A-9D24-10792B40E3CB}"/>
              </a:ext>
            </a:extLst>
          </p:cNvPr>
          <p:cNvSpPr txBox="1"/>
          <p:nvPr/>
        </p:nvSpPr>
        <p:spPr>
          <a:xfrm>
            <a:off x="2230966" y="5654700"/>
            <a:ext cx="19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Terminal Operation</a:t>
            </a:r>
          </a:p>
        </p:txBody>
      </p:sp>
    </p:spTree>
    <p:extLst>
      <p:ext uri="{BB962C8B-B14F-4D97-AF65-F5344CB8AC3E}">
        <p14:creationId xmlns:p14="http://schemas.microsoft.com/office/powerpoint/2010/main" val="1223509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A94C-7FE6-DF4C-B044-0472FBB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C5E6-6059-744B-AED8-E1B432419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86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8283</TotalTime>
  <Words>1075</Words>
  <Application>Microsoft Macintosh PowerPoint</Application>
  <PresentationFormat>Widescreen</PresentationFormat>
  <Paragraphs>370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145</cp:revision>
  <dcterms:created xsi:type="dcterms:W3CDTF">2020-04-30T06:38:45Z</dcterms:created>
  <dcterms:modified xsi:type="dcterms:W3CDTF">2020-08-02T15:53:33Z</dcterms:modified>
</cp:coreProperties>
</file>