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3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7" r:id="rId27"/>
    <p:sldId id="288" r:id="rId28"/>
    <p:sldId id="291" r:id="rId29"/>
    <p:sldId id="290" r:id="rId30"/>
    <p:sldId id="289" r:id="rId31"/>
    <p:sldId id="270" r:id="rId32"/>
    <p:sldId id="283" r:id="rId33"/>
    <p:sldId id="284" r:id="rId34"/>
    <p:sldId id="285" r:id="rId35"/>
    <p:sldId id="286" r:id="rId36"/>
    <p:sldId id="256" r:id="rId3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3"/>
            <p14:sldId id="274"/>
            <p14:sldId id="272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</p14:sldIdLst>
        </p14:section>
        <p14:section name="Collections - Arrays &amp; Java Heap" id="{A77C8035-645E-BC41-A860-8F1EAD9648FF}">
          <p14:sldIdLst>
            <p14:sldId id="287"/>
            <p14:sldId id="288"/>
            <p14:sldId id="291"/>
            <p14:sldId id="290"/>
            <p14:sldId id="289"/>
            <p14:sldId id="270"/>
          </p14:sldIdLst>
        </p14:section>
        <p14:section name="Generics" id="{E31CA8EF-AF00-7843-A542-3016C7754C74}">
          <p14:sldIdLst>
            <p14:sldId id="283"/>
            <p14:sldId id="284"/>
            <p14:sldId id="285"/>
            <p14:sldId id="286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300"/>
    <a:srgbClr val="FFFC00"/>
    <a:srgbClr val="00FDFF"/>
    <a:srgbClr val="FF40FF"/>
    <a:srgbClr val="00FA00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3"/>
    <p:restoredTop sz="86234"/>
  </p:normalViewPr>
  <p:slideViewPr>
    <p:cSldViewPr snapToGrid="0" snapToObjects="1">
      <p:cViewPr>
        <p:scale>
          <a:sx n="148" d="100"/>
          <a:sy n="148" d="100"/>
        </p:scale>
        <p:origin x="464" y="-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9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7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422D7-196C-2443-BEB7-80D387E7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1844408"/>
            <a:ext cx="9514114" cy="1706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716C0-BF3D-E84C-AFD6-C97C9C6202C2}"/>
              </a:ext>
            </a:extLst>
          </p:cNvPr>
          <p:cNvSpPr txBox="1"/>
          <p:nvPr/>
        </p:nvSpPr>
        <p:spPr>
          <a:xfrm>
            <a:off x="639890" y="152068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46185-3848-274F-9656-4DDE2749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6" y="4029425"/>
            <a:ext cx="9514114" cy="1706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349D-FDBE-3A44-B2B3-41A071330AF2}"/>
              </a:ext>
            </a:extLst>
          </p:cNvPr>
          <p:cNvSpPr txBox="1"/>
          <p:nvPr/>
        </p:nvSpPr>
        <p:spPr>
          <a:xfrm>
            <a:off x="639890" y="369019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587990-49B2-1649-94EE-7A6DEBD0CEB6}"/>
              </a:ext>
            </a:extLst>
          </p:cNvPr>
          <p:cNvSpPr/>
          <p:nvPr/>
        </p:nvSpPr>
        <p:spPr>
          <a:xfrm>
            <a:off x="6221895" y="24349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AF8C7D-77A6-2C49-AB00-4C8142CD346C}"/>
              </a:ext>
            </a:extLst>
          </p:cNvPr>
          <p:cNvSpPr/>
          <p:nvPr/>
        </p:nvSpPr>
        <p:spPr>
          <a:xfrm>
            <a:off x="8839199" y="2438243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6D1A89-129D-5F4D-A430-1A75CAF901D7}"/>
              </a:ext>
            </a:extLst>
          </p:cNvPr>
          <p:cNvSpPr/>
          <p:nvPr/>
        </p:nvSpPr>
        <p:spPr>
          <a:xfrm>
            <a:off x="6221895" y="4614912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F6FA67-F1C6-A441-B0D7-8A14B4DD11E8}"/>
              </a:ext>
            </a:extLst>
          </p:cNvPr>
          <p:cNvSpPr/>
          <p:nvPr/>
        </p:nvSpPr>
        <p:spPr>
          <a:xfrm>
            <a:off x="8839199" y="4618225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DBBF86C-FEFA-DC48-8478-CD07F6693EF8}"/>
              </a:ext>
            </a:extLst>
          </p:cNvPr>
          <p:cNvSpPr/>
          <p:nvPr/>
        </p:nvSpPr>
        <p:spPr>
          <a:xfrm rot="5400000">
            <a:off x="7941364" y="1749734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C0DFB-1BC3-1B47-98F0-425E535EE5C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7335078" y="3290300"/>
            <a:ext cx="0" cy="677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C7A03BB-FFF6-E341-9D57-C73E25C2458C}"/>
              </a:ext>
            </a:extLst>
          </p:cNvPr>
          <p:cNvSpPr/>
          <p:nvPr/>
        </p:nvSpPr>
        <p:spPr>
          <a:xfrm rot="5400000">
            <a:off x="7941364" y="3939655"/>
            <a:ext cx="417444" cy="2663687"/>
          </a:xfrm>
          <a:prstGeom prst="rightBrace">
            <a:avLst>
              <a:gd name="adj1" fmla="val 8333"/>
              <a:gd name="adj2" fmla="val 8059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CD897F-6AF1-7B44-8A80-209DCD12268A}"/>
              </a:ext>
            </a:extLst>
          </p:cNvPr>
          <p:cNvSpPr/>
          <p:nvPr/>
        </p:nvSpPr>
        <p:spPr>
          <a:xfrm>
            <a:off x="6957392" y="1371600"/>
            <a:ext cx="3945830" cy="5178285"/>
          </a:xfrm>
          <a:prstGeom prst="arc">
            <a:avLst>
              <a:gd name="adj1" fmla="val 14658087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99445-5B50-8A40-A2EC-45005E77A3E2}"/>
              </a:ext>
            </a:extLst>
          </p:cNvPr>
          <p:cNvCxnSpPr>
            <a:cxnSpLocks/>
          </p:cNvCxnSpPr>
          <p:nvPr/>
        </p:nvCxnSpPr>
        <p:spPr>
          <a:xfrm>
            <a:off x="3834802" y="879553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EF5B21-28A3-6147-B8EB-83EF0707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" y="548377"/>
            <a:ext cx="3642691" cy="3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287CE-82AC-6F4C-9BF2-B1F70ACCA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1798955"/>
            <a:ext cx="71247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1C4FD-C827-9D47-BF2B-7072074F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7" y="4396274"/>
            <a:ext cx="71247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41BE-5873-2543-8F5B-72AF8FF1A0F9}"/>
              </a:ext>
            </a:extLst>
          </p:cNvPr>
          <p:cNvSpPr txBox="1"/>
          <p:nvPr/>
        </p:nvSpPr>
        <p:spPr>
          <a:xfrm>
            <a:off x="571605" y="148093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48F48-62C3-2949-8EF2-05C825FCCCA6}"/>
              </a:ext>
            </a:extLst>
          </p:cNvPr>
          <p:cNvSpPr txBox="1"/>
          <p:nvPr/>
        </p:nvSpPr>
        <p:spPr>
          <a:xfrm>
            <a:off x="571605" y="40567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266B64-F58A-C042-A0DC-55040A57D455}"/>
              </a:ext>
            </a:extLst>
          </p:cNvPr>
          <p:cNvCxnSpPr>
            <a:cxnSpLocks/>
          </p:cNvCxnSpPr>
          <p:nvPr/>
        </p:nvCxnSpPr>
        <p:spPr>
          <a:xfrm>
            <a:off x="3874559" y="790101"/>
            <a:ext cx="4526" cy="964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5EDA6D-F3B7-E849-B115-89ACEEFC2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47" y="344636"/>
            <a:ext cx="9613900" cy="6604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1709BC-DB2F-FC4F-8EF8-2E2A814A8514}"/>
              </a:ext>
            </a:extLst>
          </p:cNvPr>
          <p:cNvSpPr/>
          <p:nvPr/>
        </p:nvSpPr>
        <p:spPr>
          <a:xfrm>
            <a:off x="6135757" y="2587330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1B8C73-6446-4846-94BA-178712014759}"/>
              </a:ext>
            </a:extLst>
          </p:cNvPr>
          <p:cNvSpPr/>
          <p:nvPr/>
        </p:nvSpPr>
        <p:spPr>
          <a:xfrm>
            <a:off x="6135757" y="5181444"/>
            <a:ext cx="1152939" cy="4174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D0387C-541F-8D42-BCEB-4E5EC26BEDB8}"/>
              </a:ext>
            </a:extLst>
          </p:cNvPr>
          <p:cNvCxnSpPr>
            <a:cxnSpLocks/>
          </p:cNvCxnSpPr>
          <p:nvPr/>
        </p:nvCxnSpPr>
        <p:spPr>
          <a:xfrm>
            <a:off x="6460757" y="3004773"/>
            <a:ext cx="0" cy="2176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5EF7D33-C17E-8B49-A97A-DA397778A699}"/>
              </a:ext>
            </a:extLst>
          </p:cNvPr>
          <p:cNvSpPr/>
          <p:nvPr/>
        </p:nvSpPr>
        <p:spPr>
          <a:xfrm>
            <a:off x="6135757" y="1497652"/>
            <a:ext cx="3945830" cy="5178285"/>
          </a:xfrm>
          <a:prstGeom prst="arc">
            <a:avLst>
              <a:gd name="adj1" fmla="val 13410194"/>
              <a:gd name="adj2" fmla="val 8207597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9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E41BD0-758F-864D-9B7A-B816DBEC8A0E}"/>
              </a:ext>
            </a:extLst>
          </p:cNvPr>
          <p:cNvCxnSpPr>
            <a:cxnSpLocks/>
          </p:cNvCxnSpPr>
          <p:nvPr/>
        </p:nvCxnSpPr>
        <p:spPr>
          <a:xfrm flipH="1">
            <a:off x="708091" y="3583056"/>
            <a:ext cx="245089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0FD7723-B813-DD45-B685-9F6914B4AF10}"/>
              </a:ext>
            </a:extLst>
          </p:cNvPr>
          <p:cNvSpPr/>
          <p:nvPr/>
        </p:nvSpPr>
        <p:spPr>
          <a:xfrm>
            <a:off x="5116995" y="414130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91378-D15A-E645-8849-E3AEE923A412}"/>
              </a:ext>
            </a:extLst>
          </p:cNvPr>
          <p:cNvSpPr/>
          <p:nvPr/>
        </p:nvSpPr>
        <p:spPr>
          <a:xfrm>
            <a:off x="3158986" y="2648778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529E2-E8CB-7942-9608-D2B9AEF93CE9}"/>
              </a:ext>
            </a:extLst>
          </p:cNvPr>
          <p:cNvSpPr/>
          <p:nvPr/>
        </p:nvSpPr>
        <p:spPr>
          <a:xfrm>
            <a:off x="7075004" y="4883427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LightBox</a:t>
            </a:r>
          </a:p>
          <a:p>
            <a:pPr algn="ctr"/>
            <a:r>
              <a:rPr lang="en-GB" sz="1400" i="1" dirty="0"/>
              <a:t>(extends Box)</a:t>
            </a:r>
            <a:endParaRPr lang="en-GB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C90D1-FFA5-6948-948D-F525B2AA4A75}"/>
              </a:ext>
            </a:extLst>
          </p:cNvPr>
          <p:cNvSpPr/>
          <p:nvPr/>
        </p:nvSpPr>
        <p:spPr>
          <a:xfrm>
            <a:off x="7075003" y="2648778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Box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3A75C-8475-1640-9149-43AC0489C63C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137991" y="1348408"/>
            <a:ext cx="1958009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96D8D-D847-B946-B50F-9720CCF9204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96000" y="1348408"/>
            <a:ext cx="1958008" cy="13003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0F176A-3A44-BF4B-AB5C-1CF178E9261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054008" y="3583056"/>
            <a:ext cx="1" cy="130037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EFD6A5-190C-304F-AB64-520489DB95FF}"/>
              </a:ext>
            </a:extLst>
          </p:cNvPr>
          <p:cNvSpPr/>
          <p:nvPr/>
        </p:nvSpPr>
        <p:spPr>
          <a:xfrm>
            <a:off x="708091" y="4082497"/>
            <a:ext cx="4044470" cy="1929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D359A-DA35-6647-A4C2-BC45AE1FCD56}"/>
              </a:ext>
            </a:extLst>
          </p:cNvPr>
          <p:cNvSpPr/>
          <p:nvPr/>
        </p:nvSpPr>
        <p:spPr>
          <a:xfrm>
            <a:off x="992410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  <a:endParaRPr lang="en-GB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FF9EB7-C71E-0A4C-B2B9-3D9191F13B43}"/>
              </a:ext>
            </a:extLst>
          </p:cNvPr>
          <p:cNvSpPr/>
          <p:nvPr/>
        </p:nvSpPr>
        <p:spPr>
          <a:xfrm>
            <a:off x="2872485" y="4677109"/>
            <a:ext cx="1552160" cy="7406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</a:t>
            </a:r>
            <a:endParaRPr lang="en-GB" i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DD1F40-1F45-5A46-B130-943FA76C84E5}"/>
              </a:ext>
            </a:extLst>
          </p:cNvPr>
          <p:cNvCxnSpPr/>
          <p:nvPr/>
        </p:nvCxnSpPr>
        <p:spPr>
          <a:xfrm flipH="1">
            <a:off x="708091" y="2648778"/>
            <a:ext cx="2450895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A8473-CB9C-7D4F-826E-D1D0EBA8C3F4}"/>
              </a:ext>
            </a:extLst>
          </p:cNvPr>
          <p:cNvCxnSpPr>
            <a:cxnSpLocks/>
          </p:cNvCxnSpPr>
          <p:nvPr/>
        </p:nvCxnSpPr>
        <p:spPr>
          <a:xfrm flipH="1">
            <a:off x="4752561" y="3583056"/>
            <a:ext cx="364435" cy="242928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239EB-5865-B145-B7E9-C30B6B838792}"/>
              </a:ext>
            </a:extLst>
          </p:cNvPr>
          <p:cNvCxnSpPr>
            <a:cxnSpLocks/>
          </p:cNvCxnSpPr>
          <p:nvPr/>
        </p:nvCxnSpPr>
        <p:spPr>
          <a:xfrm flipH="1">
            <a:off x="4752560" y="2648778"/>
            <a:ext cx="364434" cy="14337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1E0BFF-095E-9547-948A-1504D7AEC8E6}"/>
              </a:ext>
            </a:extLst>
          </p:cNvPr>
          <p:cNvSpPr txBox="1"/>
          <p:nvPr/>
        </p:nvSpPr>
        <p:spPr>
          <a:xfrm>
            <a:off x="4507140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F9C50-D137-784F-94D1-DD8827F21ACC}"/>
              </a:ext>
            </a:extLst>
          </p:cNvPr>
          <p:cNvSpPr txBox="1"/>
          <p:nvPr/>
        </p:nvSpPr>
        <p:spPr>
          <a:xfrm>
            <a:off x="7149548" y="171947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FFEFB8-B8D2-8147-AF93-F6CBA42F3B1F}"/>
              </a:ext>
            </a:extLst>
          </p:cNvPr>
          <p:cNvSpPr txBox="1"/>
          <p:nvPr/>
        </p:nvSpPr>
        <p:spPr>
          <a:xfrm>
            <a:off x="8054006" y="40485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5F620D-B4F5-E94E-A4DC-20DF2D6A3F10}"/>
              </a:ext>
            </a:extLst>
          </p:cNvPr>
          <p:cNvSpPr txBox="1"/>
          <p:nvPr/>
        </p:nvSpPr>
        <p:spPr>
          <a:xfrm>
            <a:off x="3486902" y="36481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65385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con for Peek,peep">
            <a:extLst>
              <a:ext uri="{FF2B5EF4-FFF2-40B4-BE49-F238E27FC236}">
                <a16:creationId xmlns:a16="http://schemas.microsoft.com/office/drawing/2014/main" id="{A899FEAA-C92F-1C44-9C17-C12CC36B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39099" y="2757320"/>
            <a:ext cx="1032013" cy="10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90E21F-D695-4B4E-A381-9A86FF18F400}"/>
              </a:ext>
            </a:extLst>
          </p:cNvPr>
          <p:cNvSpPr/>
          <p:nvPr/>
        </p:nvSpPr>
        <p:spPr>
          <a:xfrm>
            <a:off x="4452731" y="453224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45C65-F0EC-1047-AEA2-9AFDC2D90CAE}"/>
              </a:ext>
            </a:extLst>
          </p:cNvPr>
          <p:cNvSpPr/>
          <p:nvPr/>
        </p:nvSpPr>
        <p:spPr>
          <a:xfrm>
            <a:off x="4452731" y="4244012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5E959-458F-154E-8F53-C0E07DB128B2}"/>
              </a:ext>
            </a:extLst>
          </p:cNvPr>
          <p:cNvSpPr/>
          <p:nvPr/>
        </p:nvSpPr>
        <p:spPr>
          <a:xfrm>
            <a:off x="4452731" y="3955779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04FEA-9A3F-7E4B-B2D7-797FB245F033}"/>
              </a:ext>
            </a:extLst>
          </p:cNvPr>
          <p:cNvSpPr/>
          <p:nvPr/>
        </p:nvSpPr>
        <p:spPr>
          <a:xfrm>
            <a:off x="4452731" y="366754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1371C-57F0-FC4B-94D5-B9D8DF50AD0E}"/>
              </a:ext>
            </a:extLst>
          </p:cNvPr>
          <p:cNvSpPr/>
          <p:nvPr/>
        </p:nvSpPr>
        <p:spPr>
          <a:xfrm>
            <a:off x="1891747" y="2802834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27793A5-0296-F745-9139-2843D7476403}"/>
              </a:ext>
            </a:extLst>
          </p:cNvPr>
          <p:cNvSpPr/>
          <p:nvPr/>
        </p:nvSpPr>
        <p:spPr>
          <a:xfrm>
            <a:off x="3417405" y="2922104"/>
            <a:ext cx="1765851" cy="1093312"/>
          </a:xfrm>
          <a:prstGeom prst="arc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80E9E5-5C1E-C743-8347-8EA673B10892}"/>
              </a:ext>
            </a:extLst>
          </p:cNvPr>
          <p:cNvCxnSpPr/>
          <p:nvPr/>
        </p:nvCxnSpPr>
        <p:spPr>
          <a:xfrm flipV="1">
            <a:off x="5943600" y="2405269"/>
            <a:ext cx="536713" cy="10634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D34FF-3990-3944-897D-4BE7E41C4A73}"/>
              </a:ext>
            </a:extLst>
          </p:cNvPr>
          <p:cNvSpPr/>
          <p:nvPr/>
        </p:nvSpPr>
        <p:spPr>
          <a:xfrm>
            <a:off x="5483086" y="1977886"/>
            <a:ext cx="2256183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0DC81-6F24-B04A-B74B-FE5600D2AD8F}"/>
              </a:ext>
            </a:extLst>
          </p:cNvPr>
          <p:cNvSpPr txBox="1"/>
          <p:nvPr/>
        </p:nvSpPr>
        <p:spPr>
          <a:xfrm>
            <a:off x="4436741" y="498787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Stack Data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784FFD-819B-6D48-A3BF-CC87409F4642}"/>
              </a:ext>
            </a:extLst>
          </p:cNvPr>
          <p:cNvCxnSpPr>
            <a:cxnSpLocks/>
          </p:cNvCxnSpPr>
          <p:nvPr/>
        </p:nvCxnSpPr>
        <p:spPr>
          <a:xfrm flipH="1">
            <a:off x="6978927" y="3299791"/>
            <a:ext cx="1297056" cy="4870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FF68E0-070C-3549-8165-2A7A05C6566F}"/>
              </a:ext>
            </a:extLst>
          </p:cNvPr>
          <p:cNvSpPr txBox="1"/>
          <p:nvPr/>
        </p:nvSpPr>
        <p:spPr>
          <a:xfrm>
            <a:off x="4603549" y="25726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193DE-3C43-DA48-A625-58B32F7ADE1E}"/>
              </a:ext>
            </a:extLst>
          </p:cNvPr>
          <p:cNvSpPr txBox="1"/>
          <p:nvPr/>
        </p:nvSpPr>
        <p:spPr>
          <a:xfrm>
            <a:off x="6289719" y="26720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1D8E3-A0CF-B543-BDD5-6E4476248189}"/>
              </a:ext>
            </a:extLst>
          </p:cNvPr>
          <p:cNvSpPr txBox="1"/>
          <p:nvPr/>
        </p:nvSpPr>
        <p:spPr>
          <a:xfrm>
            <a:off x="7504043" y="353675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2655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EF7111-9BAE-464D-9700-0DC24339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52" y="2413789"/>
            <a:ext cx="5305852" cy="3641271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208DBA7B-128C-FE4E-939F-127207BE2D9D}"/>
              </a:ext>
            </a:extLst>
          </p:cNvPr>
          <p:cNvSpPr/>
          <p:nvPr/>
        </p:nvSpPr>
        <p:spPr>
          <a:xfrm>
            <a:off x="2417312" y="2736953"/>
            <a:ext cx="1765851" cy="1093312"/>
          </a:xfrm>
          <a:prstGeom prst="arc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11238-5654-1243-8C4D-4A7CBC092374}"/>
              </a:ext>
            </a:extLst>
          </p:cNvPr>
          <p:cNvSpPr txBox="1"/>
          <p:nvPr/>
        </p:nvSpPr>
        <p:spPr>
          <a:xfrm>
            <a:off x="1671000" y="2383970"/>
            <a:ext cx="187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plates to the top of the stack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45C0A-913F-594A-85B7-B9D4D7CD6F07}"/>
              </a:ext>
            </a:extLst>
          </p:cNvPr>
          <p:cNvCxnSpPr/>
          <p:nvPr/>
        </p:nvCxnSpPr>
        <p:spPr>
          <a:xfrm flipV="1">
            <a:off x="5792327" y="2205208"/>
            <a:ext cx="536713" cy="106349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680D55-22FC-2344-8AF2-3E91809D9724}"/>
              </a:ext>
            </a:extLst>
          </p:cNvPr>
          <p:cNvSpPr txBox="1"/>
          <p:nvPr/>
        </p:nvSpPr>
        <p:spPr>
          <a:xfrm>
            <a:off x="5430078" y="1454586"/>
            <a:ext cx="20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Take plates from the top of the stack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C13159-C8C7-0446-8873-440FA98F11F2}"/>
              </a:ext>
            </a:extLst>
          </p:cNvPr>
          <p:cNvCxnSpPr>
            <a:cxnSpLocks/>
          </p:cNvCxnSpPr>
          <p:nvPr/>
        </p:nvCxnSpPr>
        <p:spPr>
          <a:xfrm flipH="1">
            <a:off x="7014402" y="2413789"/>
            <a:ext cx="1068602" cy="86982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1F7ED2-A05D-E247-B7E4-63AA1834C3A4}"/>
              </a:ext>
            </a:extLst>
          </p:cNvPr>
          <p:cNvSpPr txBox="1"/>
          <p:nvPr/>
        </p:nvSpPr>
        <p:spPr>
          <a:xfrm>
            <a:off x="7789672" y="1454586"/>
            <a:ext cx="34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only see the plate at the top.  We don't know if the other plates are clean or not.</a:t>
            </a:r>
          </a:p>
        </p:txBody>
      </p:sp>
    </p:spTree>
    <p:extLst>
      <p:ext uri="{BB962C8B-B14F-4D97-AF65-F5344CB8AC3E}">
        <p14:creationId xmlns:p14="http://schemas.microsoft.com/office/powerpoint/2010/main" val="28616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1A69982A-994E-A146-89D5-84B996368365}"/>
              </a:ext>
            </a:extLst>
          </p:cNvPr>
          <p:cNvSpPr/>
          <p:nvPr/>
        </p:nvSpPr>
        <p:spPr>
          <a:xfrm>
            <a:off x="2782958" y="2286000"/>
            <a:ext cx="3781835" cy="3250096"/>
          </a:xfrm>
          <a:prstGeom prst="arc">
            <a:avLst>
              <a:gd name="adj1" fmla="val 5192950"/>
              <a:gd name="adj2" fmla="val 1051578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213DEA0-C5BE-9444-B662-6A5B67B5BD52}"/>
              </a:ext>
            </a:extLst>
          </p:cNvPr>
          <p:cNvSpPr/>
          <p:nvPr/>
        </p:nvSpPr>
        <p:spPr>
          <a:xfrm>
            <a:off x="2782958" y="1103243"/>
            <a:ext cx="3781835" cy="3250096"/>
          </a:xfrm>
          <a:prstGeom prst="arc">
            <a:avLst>
              <a:gd name="adj1" fmla="val 10999068"/>
              <a:gd name="adj2" fmla="val 1635955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DEF72-193A-4B49-9585-27C924F6CADE}"/>
              </a:ext>
            </a:extLst>
          </p:cNvPr>
          <p:cNvSpPr/>
          <p:nvPr/>
        </p:nvSpPr>
        <p:spPr>
          <a:xfrm>
            <a:off x="4740967" y="4846982"/>
            <a:ext cx="1958009" cy="14577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</a:t>
            </a:r>
          </a:p>
          <a:p>
            <a:pPr algn="ctr"/>
            <a:r>
              <a:rPr lang="en-GB" sz="1200" i="1" dirty="0"/>
              <a:t>(extends B implements X)</a:t>
            </a:r>
            <a:endParaRPr lang="en-GB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57904-45D4-1A4C-B4FA-9CCCF3E703DA}"/>
              </a:ext>
            </a:extLst>
          </p:cNvPr>
          <p:cNvSpPr/>
          <p:nvPr/>
        </p:nvSpPr>
        <p:spPr>
          <a:xfrm>
            <a:off x="4875139" y="5534042"/>
            <a:ext cx="1689653" cy="288237"/>
          </a:xfrm>
          <a:prstGeom prst="rect">
            <a:avLst/>
          </a:prstGeom>
          <a:solidFill>
            <a:srgbClr val="FF8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pink()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FA068-3B1E-DE46-B411-77ACA8EF9089}"/>
              </a:ext>
            </a:extLst>
          </p:cNvPr>
          <p:cNvGrpSpPr/>
          <p:nvPr/>
        </p:nvGrpSpPr>
        <p:grpSpPr>
          <a:xfrm>
            <a:off x="4740967" y="374374"/>
            <a:ext cx="1958009" cy="1457738"/>
            <a:chOff x="4641574" y="1139687"/>
            <a:chExt cx="1958009" cy="14577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5DFEE3-7FC5-DD4D-B16F-D15CF6E0C22F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C975-D16F-BB41-B276-95A04D40134A}"/>
                </a:ext>
              </a:extLst>
            </p:cNvPr>
            <p:cNvSpPr/>
            <p:nvPr/>
          </p:nvSpPr>
          <p:spPr>
            <a:xfrm>
              <a:off x="4775747" y="1845358"/>
              <a:ext cx="1689653" cy="288237"/>
            </a:xfrm>
            <a:prstGeom prst="rect">
              <a:avLst/>
            </a:prstGeom>
            <a:solidFill>
              <a:srgbClr val="FF85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pink()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A469E8-1C74-594D-86DE-C980C65C2D69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0A8DF6-206C-9949-B6C1-1CCA5C35E28A}"/>
              </a:ext>
            </a:extLst>
          </p:cNvPr>
          <p:cNvGrpSpPr/>
          <p:nvPr/>
        </p:nvGrpSpPr>
        <p:grpSpPr>
          <a:xfrm>
            <a:off x="1918254" y="2610678"/>
            <a:ext cx="1958009" cy="1457738"/>
            <a:chOff x="4641574" y="2703444"/>
            <a:chExt cx="1958009" cy="1457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252500-9B97-6D40-A0F9-5439F6B83CE5}"/>
                </a:ext>
              </a:extLst>
            </p:cNvPr>
            <p:cNvSpPr/>
            <p:nvPr/>
          </p:nvSpPr>
          <p:spPr>
            <a:xfrm>
              <a:off x="4641574" y="2703444"/>
              <a:ext cx="1958009" cy="14577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B</a:t>
              </a:r>
            </a:p>
            <a:p>
              <a:pPr algn="ctr"/>
              <a:r>
                <a:rPr lang="en-GB" sz="1200" i="1" dirty="0"/>
                <a:t>(extends A)</a:t>
              </a:r>
              <a:endParaRPr lang="en-GB" sz="16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74FB5A-2F16-4E47-930D-2662CD958265}"/>
                </a:ext>
              </a:extLst>
            </p:cNvPr>
            <p:cNvSpPr/>
            <p:nvPr/>
          </p:nvSpPr>
          <p:spPr>
            <a:xfrm>
              <a:off x="4775748" y="3761958"/>
              <a:ext cx="1689653" cy="2882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yellow()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3A561-B992-694C-ADF4-A1B455CC2A74}"/>
              </a:ext>
            </a:extLst>
          </p:cNvPr>
          <p:cNvCxnSpPr>
            <a:cxnSpLocks/>
          </p:cNvCxnSpPr>
          <p:nvPr/>
        </p:nvCxnSpPr>
        <p:spPr>
          <a:xfrm flipV="1">
            <a:off x="5257802" y="1281348"/>
            <a:ext cx="0" cy="44539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653E1-A21C-904B-9182-5D955B14EF23}"/>
              </a:ext>
            </a:extLst>
          </p:cNvPr>
          <p:cNvCxnSpPr>
            <a:cxnSpLocks/>
          </p:cNvCxnSpPr>
          <p:nvPr/>
        </p:nvCxnSpPr>
        <p:spPr>
          <a:xfrm flipV="1">
            <a:off x="3508514" y="1517376"/>
            <a:ext cx="1533110" cy="229593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E7AEE3-2432-4844-B426-936A2DAF4E3D}"/>
              </a:ext>
            </a:extLst>
          </p:cNvPr>
          <p:cNvSpPr txBox="1"/>
          <p:nvPr/>
        </p:nvSpPr>
        <p:spPr>
          <a:xfrm>
            <a:off x="2461482" y="13592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AFF0F-8CA3-3246-A695-4EEB1F223E38}"/>
              </a:ext>
            </a:extLst>
          </p:cNvPr>
          <p:cNvSpPr txBox="1"/>
          <p:nvPr/>
        </p:nvSpPr>
        <p:spPr>
          <a:xfrm>
            <a:off x="2461482" y="486685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95DDCF-FE21-FA46-92EC-18EF5F6751F3}"/>
              </a:ext>
            </a:extLst>
          </p:cNvPr>
          <p:cNvSpPr txBox="1"/>
          <p:nvPr/>
        </p:nvSpPr>
        <p:spPr>
          <a:xfrm>
            <a:off x="4114854" y="262306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897514-F7D6-5948-9188-E3238AE668AB}"/>
              </a:ext>
            </a:extLst>
          </p:cNvPr>
          <p:cNvSpPr txBox="1"/>
          <p:nvPr/>
        </p:nvSpPr>
        <p:spPr>
          <a:xfrm>
            <a:off x="5188441" y="337930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2C0ADA-6447-9744-BBA4-F5214258D983}"/>
              </a:ext>
            </a:extLst>
          </p:cNvPr>
          <p:cNvGrpSpPr/>
          <p:nvPr/>
        </p:nvGrpSpPr>
        <p:grpSpPr>
          <a:xfrm>
            <a:off x="7451033" y="2575098"/>
            <a:ext cx="1958009" cy="1457738"/>
            <a:chOff x="4641574" y="1139687"/>
            <a:chExt cx="1958009" cy="14577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61AFF3-A90C-CD49-86E7-909DEB2819C4}"/>
                </a:ext>
              </a:extLst>
            </p:cNvPr>
            <p:cNvSpPr/>
            <p:nvPr/>
          </p:nvSpPr>
          <p:spPr>
            <a:xfrm>
              <a:off x="4641574" y="1139687"/>
              <a:ext cx="1958009" cy="14577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dirty="0"/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174AAC-F6B3-A94F-8545-6534429EC72F}"/>
                </a:ext>
              </a:extLst>
            </p:cNvPr>
            <p:cNvSpPr/>
            <p:nvPr/>
          </p:nvSpPr>
          <p:spPr>
            <a:xfrm>
              <a:off x="4775747" y="2186605"/>
              <a:ext cx="1689653" cy="288237"/>
            </a:xfrm>
            <a:prstGeom prst="rect">
              <a:avLst/>
            </a:prstGeom>
            <a:solidFill>
              <a:srgbClr val="00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cyan()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9448C-376C-F440-8770-E1F2A9C99B9D}"/>
              </a:ext>
            </a:extLst>
          </p:cNvPr>
          <p:cNvSpPr/>
          <p:nvPr/>
        </p:nvSpPr>
        <p:spPr>
          <a:xfrm>
            <a:off x="4875139" y="5887701"/>
            <a:ext cx="1689653" cy="288237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E8C960-0AB8-F142-8C3A-17A7B22035E7}"/>
              </a:ext>
            </a:extLst>
          </p:cNvPr>
          <p:cNvCxnSpPr>
            <a:cxnSpLocks/>
          </p:cNvCxnSpPr>
          <p:nvPr/>
        </p:nvCxnSpPr>
        <p:spPr>
          <a:xfrm flipV="1">
            <a:off x="6451732" y="3766134"/>
            <a:ext cx="1370364" cy="22656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9ECCD-134E-5349-B5B2-E8DE4EDC095C}"/>
              </a:ext>
            </a:extLst>
          </p:cNvPr>
          <p:cNvSpPr txBox="1"/>
          <p:nvPr/>
        </p:nvSpPr>
        <p:spPr>
          <a:xfrm>
            <a:off x="6390045" y="429009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overrides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925B7FC0-AA66-F545-8D38-01A05AB7B683}"/>
              </a:ext>
            </a:extLst>
          </p:cNvPr>
          <p:cNvSpPr/>
          <p:nvPr/>
        </p:nvSpPr>
        <p:spPr>
          <a:xfrm>
            <a:off x="4942230" y="2585112"/>
            <a:ext cx="3781835" cy="3250096"/>
          </a:xfrm>
          <a:prstGeom prst="arc">
            <a:avLst>
              <a:gd name="adj1" fmla="val 21272881"/>
              <a:gd name="adj2" fmla="val 566836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A6BC6B-9B6F-024C-BC73-0E8A75221B0C}"/>
              </a:ext>
            </a:extLst>
          </p:cNvPr>
          <p:cNvSpPr txBox="1"/>
          <p:nvPr/>
        </p:nvSpPr>
        <p:spPr>
          <a:xfrm>
            <a:off x="8350342" y="5051524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944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4416245" y="2035938"/>
            <a:ext cx="335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Creates an inner anonymous class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9BD999-2FE9-C64A-A1E6-B9B4FB15B6B3}"/>
              </a:ext>
            </a:extLst>
          </p:cNvPr>
          <p:cNvSpPr/>
          <p:nvPr/>
        </p:nvSpPr>
        <p:spPr>
          <a:xfrm>
            <a:off x="3235071" y="2405270"/>
            <a:ext cx="3528392" cy="2117034"/>
          </a:xfrm>
          <a:custGeom>
            <a:avLst/>
            <a:gdLst>
              <a:gd name="connsiteX0" fmla="*/ 2256183 w 3528392"/>
              <a:gd name="connsiteY0" fmla="*/ 0 h 2117034"/>
              <a:gd name="connsiteX1" fmla="*/ 3508514 w 3528392"/>
              <a:gd name="connsiteY1" fmla="*/ 0 h 2117034"/>
              <a:gd name="connsiteX2" fmla="*/ 3528392 w 3528392"/>
              <a:gd name="connsiteY2" fmla="*/ 2047460 h 2117034"/>
              <a:gd name="connsiteX3" fmla="*/ 0 w 3528392"/>
              <a:gd name="connsiteY3" fmla="*/ 2117034 h 2117034"/>
              <a:gd name="connsiteX4" fmla="*/ 0 w 3528392"/>
              <a:gd name="connsiteY4" fmla="*/ 327991 h 2117034"/>
              <a:gd name="connsiteX5" fmla="*/ 2206487 w 3528392"/>
              <a:gd name="connsiteY5" fmla="*/ 337930 h 2117034"/>
              <a:gd name="connsiteX6" fmla="*/ 2256183 w 3528392"/>
              <a:gd name="connsiteY6" fmla="*/ 0 h 211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8392" h="2117034">
                <a:moveTo>
                  <a:pt x="2256183" y="0"/>
                </a:moveTo>
                <a:lnTo>
                  <a:pt x="3508514" y="0"/>
                </a:lnTo>
                <a:lnTo>
                  <a:pt x="3528392" y="2047460"/>
                </a:lnTo>
                <a:lnTo>
                  <a:pt x="0" y="2117034"/>
                </a:lnTo>
                <a:lnTo>
                  <a:pt x="0" y="327991"/>
                </a:lnTo>
                <a:lnTo>
                  <a:pt x="2206487" y="337930"/>
                </a:lnTo>
                <a:lnTo>
                  <a:pt x="225618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48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AFB156-057D-184D-B1D3-4B717B7C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524000"/>
            <a:ext cx="70231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5ACC9-866A-2449-923F-9A1059FA823D}"/>
              </a:ext>
            </a:extLst>
          </p:cNvPr>
          <p:cNvSpPr txBox="1"/>
          <p:nvPr/>
        </p:nvSpPr>
        <p:spPr>
          <a:xfrm>
            <a:off x="3518704" y="4259484"/>
            <a:ext cx="343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Creates an initialisation block within the inner anonymous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F884E-BA97-D54B-BD9D-32BCA450A4DE}"/>
              </a:ext>
            </a:extLst>
          </p:cNvPr>
          <p:cNvSpPr/>
          <p:nvPr/>
        </p:nvSpPr>
        <p:spPr>
          <a:xfrm>
            <a:off x="3518704" y="2731625"/>
            <a:ext cx="3437681" cy="1527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2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FEF2E-796A-D044-AC07-8598917F45B5}"/>
              </a:ext>
            </a:extLst>
          </p:cNvPr>
          <p:cNvSpPr/>
          <p:nvPr/>
        </p:nvSpPr>
        <p:spPr>
          <a:xfrm>
            <a:off x="554228" y="357808"/>
            <a:ext cx="4743329" cy="23257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99BC5-DCDA-0A44-96B6-202A37EF06E1}"/>
              </a:ext>
            </a:extLst>
          </p:cNvPr>
          <p:cNvSpPr/>
          <p:nvPr/>
        </p:nvSpPr>
        <p:spPr>
          <a:xfrm>
            <a:off x="6974906" y="357808"/>
            <a:ext cx="4743329" cy="6211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Bytecode</a:t>
            </a:r>
          </a:p>
        </p:txBody>
      </p:sp>
      <p:pic>
        <p:nvPicPr>
          <p:cNvPr id="1026" name="Picture 2" descr="Wallpaper old, mechanism, bolt, gear, cogwheel desktop wallpaper ...">
            <a:extLst>
              <a:ext uri="{FF2B5EF4-FFF2-40B4-BE49-F238E27FC236}">
                <a16:creationId xmlns:a16="http://schemas.microsoft.com/office/drawing/2014/main" id="{6FF35CD3-5152-F141-8793-5C700E92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7" y="3354455"/>
            <a:ext cx="4743329" cy="32147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5E6BD36F-D28A-2845-9CE2-4375985DA684}"/>
              </a:ext>
            </a:extLst>
          </p:cNvPr>
          <p:cNvSpPr/>
          <p:nvPr/>
        </p:nvSpPr>
        <p:spPr>
          <a:xfrm>
            <a:off x="2584174" y="2782957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7971A73-F1D9-C14A-A4C1-241FEF2F64BD}"/>
              </a:ext>
            </a:extLst>
          </p:cNvPr>
          <p:cNvSpPr/>
          <p:nvPr/>
        </p:nvSpPr>
        <p:spPr>
          <a:xfrm rot="16200000">
            <a:off x="5822674" y="4723274"/>
            <a:ext cx="546652" cy="47707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2972F-5F47-9449-BD74-D9B93EE130E4}"/>
              </a:ext>
            </a:extLst>
          </p:cNvPr>
          <p:cNvSpPr txBox="1"/>
          <p:nvPr/>
        </p:nvSpPr>
        <p:spPr>
          <a:xfrm>
            <a:off x="1357352" y="4607869"/>
            <a:ext cx="3137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0B099-D31D-0247-A86D-7887D3ED74DB}"/>
              </a:ext>
            </a:extLst>
          </p:cNvPr>
          <p:cNvSpPr/>
          <p:nvPr/>
        </p:nvSpPr>
        <p:spPr>
          <a:xfrm>
            <a:off x="927183" y="1007512"/>
            <a:ext cx="72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704C94-BE6E-C44A-BE8B-77167A7DE3E5}"/>
              </a:ext>
            </a:extLst>
          </p:cNvPr>
          <p:cNvSpPr/>
          <p:nvPr/>
        </p:nvSpPr>
        <p:spPr>
          <a:xfrm>
            <a:off x="2008082" y="1823875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7B4CA-89F4-7549-AFFE-B1835204C3DC}"/>
              </a:ext>
            </a:extLst>
          </p:cNvPr>
          <p:cNvSpPr/>
          <p:nvPr/>
        </p:nvSpPr>
        <p:spPr>
          <a:xfrm>
            <a:off x="4169879" y="1823875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EF05C-C02C-834F-8E0F-88091C6754F3}"/>
              </a:ext>
            </a:extLst>
          </p:cNvPr>
          <p:cNvSpPr/>
          <p:nvPr/>
        </p:nvSpPr>
        <p:spPr>
          <a:xfrm>
            <a:off x="3088981" y="1007512"/>
            <a:ext cx="72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DE68CF-8661-C54B-97BB-5912284CE8EF}"/>
              </a:ext>
            </a:extLst>
          </p:cNvPr>
          <p:cNvSpPr/>
          <p:nvPr/>
        </p:nvSpPr>
        <p:spPr>
          <a:xfrm>
            <a:off x="7708098" y="2384045"/>
            <a:ext cx="1080000" cy="720000"/>
          </a:xfrm>
          <a:prstGeom prst="ellipse">
            <a:avLst/>
          </a:prstGeom>
          <a:solidFill>
            <a:srgbClr val="00FD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91CF5-D3E8-974F-9F5A-F982A4D4F1F6}"/>
              </a:ext>
            </a:extLst>
          </p:cNvPr>
          <p:cNvSpPr/>
          <p:nvPr/>
        </p:nvSpPr>
        <p:spPr>
          <a:xfrm>
            <a:off x="7708098" y="3465640"/>
            <a:ext cx="720000" cy="720000"/>
          </a:xfrm>
          <a:prstGeom prst="ellipse">
            <a:avLst/>
          </a:prstGeom>
          <a:solidFill>
            <a:srgbClr val="FF40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44C7-BF25-9544-ADC7-A09B0C3DC89A}"/>
              </a:ext>
            </a:extLst>
          </p:cNvPr>
          <p:cNvSpPr/>
          <p:nvPr/>
        </p:nvSpPr>
        <p:spPr>
          <a:xfrm>
            <a:off x="7708098" y="5628829"/>
            <a:ext cx="720000" cy="720000"/>
          </a:xfrm>
          <a:prstGeom prst="ellipse">
            <a:avLst/>
          </a:prstGeom>
          <a:solidFill>
            <a:srgbClr val="00FA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35B8AB-D1EF-E34E-AC7D-72A428398CE9}"/>
              </a:ext>
            </a:extLst>
          </p:cNvPr>
          <p:cNvSpPr/>
          <p:nvPr/>
        </p:nvSpPr>
        <p:spPr>
          <a:xfrm>
            <a:off x="7708096" y="4547235"/>
            <a:ext cx="1440000" cy="720000"/>
          </a:xfrm>
          <a:prstGeom prst="rect">
            <a:avLst/>
          </a:prstGeom>
          <a:solidFill>
            <a:srgbClr val="FFF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4B9594C3-59C5-684B-BB2C-B79E554B58E7}"/>
              </a:ext>
            </a:extLst>
          </p:cNvPr>
          <p:cNvSpPr/>
          <p:nvPr/>
        </p:nvSpPr>
        <p:spPr>
          <a:xfrm>
            <a:off x="7708098" y="1302450"/>
            <a:ext cx="720000" cy="720000"/>
          </a:xfrm>
          <a:prstGeom prst="triangle">
            <a:avLst/>
          </a:prstGeom>
          <a:solidFill>
            <a:srgbClr val="FF93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08FB2-1561-7545-AE9B-C8290F7361F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99851-13B7-2C40-B692-3C958C5D4CD2}"/>
              </a:ext>
            </a:extLst>
          </p:cNvPr>
          <p:cNvSpPr/>
          <p:nvPr/>
        </p:nvSpPr>
        <p:spPr>
          <a:xfrm>
            <a:off x="6756400" y="2298551"/>
            <a:ext cx="1971040" cy="9753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9945C-E0E8-CB46-A94D-B9DD194837C3}"/>
              </a:ext>
            </a:extLst>
          </p:cNvPr>
          <p:cNvSpPr/>
          <p:nvPr/>
        </p:nvSpPr>
        <p:spPr>
          <a:xfrm>
            <a:off x="5770880" y="3794462"/>
            <a:ext cx="1971040" cy="9753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D0C69-C40B-EC49-86A7-1EDF84FB61F5}"/>
              </a:ext>
            </a:extLst>
          </p:cNvPr>
          <p:cNvCxnSpPr>
            <a:cxnSpLocks/>
          </p:cNvCxnSpPr>
          <p:nvPr/>
        </p:nvCxnSpPr>
        <p:spPr>
          <a:xfrm flipV="1">
            <a:off x="7305040" y="3273911"/>
            <a:ext cx="0" cy="52055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118B8B-9D6E-E342-82A1-5D1706AF0E13}"/>
              </a:ext>
            </a:extLst>
          </p:cNvPr>
          <p:cNvSpPr/>
          <p:nvPr/>
        </p:nvSpPr>
        <p:spPr>
          <a:xfrm>
            <a:off x="5882640" y="802640"/>
            <a:ext cx="1971040" cy="9753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int[][]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412A-43AB-E84D-BC2F-1FB38449E699}"/>
              </a:ext>
            </a:extLst>
          </p:cNvPr>
          <p:cNvCxnSpPr>
            <a:cxnSpLocks/>
          </p:cNvCxnSpPr>
          <p:nvPr/>
        </p:nvCxnSpPr>
        <p:spPr>
          <a:xfrm flipV="1">
            <a:off x="7305040" y="1778001"/>
            <a:ext cx="0" cy="52055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D7780B-093B-7343-A2DC-17B38ED2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8" y="1301104"/>
            <a:ext cx="4279900" cy="29845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F1EC6-6AE2-0242-AF09-0AB7D084234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38939" y="1290320"/>
            <a:ext cx="2443701" cy="2367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BD9A-818B-574D-B8D1-144F192B8D30}"/>
              </a:ext>
            </a:extLst>
          </p:cNvPr>
          <p:cNvCxnSpPr>
            <a:cxnSpLocks/>
          </p:cNvCxnSpPr>
          <p:nvPr/>
        </p:nvCxnSpPr>
        <p:spPr>
          <a:xfrm>
            <a:off x="4263887" y="3773793"/>
            <a:ext cx="1506993" cy="242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202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24F67FF-8283-C344-8CEB-7297D732C3EA}"/>
              </a:ext>
            </a:extLst>
          </p:cNvPr>
          <p:cNvSpPr/>
          <p:nvPr/>
        </p:nvSpPr>
        <p:spPr>
          <a:xfrm>
            <a:off x="5944343" y="2326749"/>
            <a:ext cx="4808310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889841" y="2237069"/>
            <a:ext cx="4789121" cy="16550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81D0E-277C-C447-9BD8-28211386C6EC}"/>
              </a:ext>
            </a:extLst>
          </p:cNvPr>
          <p:cNvSpPr/>
          <p:nvPr/>
        </p:nvSpPr>
        <p:spPr>
          <a:xfrm>
            <a:off x="715617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B2204-1961-5B4C-8D81-87B7C2D3DAFA}"/>
              </a:ext>
            </a:extLst>
          </p:cNvPr>
          <p:cNvSpPr/>
          <p:nvPr/>
        </p:nvSpPr>
        <p:spPr>
          <a:xfrm>
            <a:off x="7873395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9CF09-03B2-9F4E-BECE-6D48472086CA}"/>
              </a:ext>
            </a:extLst>
          </p:cNvPr>
          <p:cNvSpPr/>
          <p:nvPr/>
        </p:nvSpPr>
        <p:spPr>
          <a:xfrm>
            <a:off x="8590617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4146E-1083-6C4D-A1C1-D2B55D1AA7E4}"/>
              </a:ext>
            </a:extLst>
          </p:cNvPr>
          <p:cNvSpPr/>
          <p:nvPr/>
        </p:nvSpPr>
        <p:spPr>
          <a:xfrm>
            <a:off x="9315431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C368F-300E-1E41-B4F7-FB6D74ABC674}"/>
              </a:ext>
            </a:extLst>
          </p:cNvPr>
          <p:cNvSpPr/>
          <p:nvPr/>
        </p:nvSpPr>
        <p:spPr>
          <a:xfrm>
            <a:off x="10032653" y="2832652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9514169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1023139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354911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072133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789355" y="23305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136245" y="2869486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 numbers =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new int[] { 1, 2, 3, 4, 5 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3478359" y="3202768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7622724" y="2652984"/>
            <a:ext cx="120116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5135493" y="464157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number[1]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3666822" y="3434513"/>
            <a:ext cx="1449341" cy="1488001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 flipV="1">
            <a:off x="7253380" y="3438231"/>
            <a:ext cx="969925" cy="1464954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1B52F3-1C08-AE41-9BA9-04426129DE37}"/>
              </a:ext>
            </a:extLst>
          </p:cNvPr>
          <p:cNvSpPr txBox="1"/>
          <p:nvPr/>
        </p:nvSpPr>
        <p:spPr>
          <a:xfrm>
            <a:off x="5973655" y="23551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7B4C60-4FA6-D840-984B-20E4F6EC3912}"/>
              </a:ext>
            </a:extLst>
          </p:cNvPr>
          <p:cNvSpPr txBox="1"/>
          <p:nvPr/>
        </p:nvSpPr>
        <p:spPr>
          <a:xfrm>
            <a:off x="5973655" y="304739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628697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1949570" y="3087197"/>
            <a:ext cx="1578633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2855234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881096" y="3196063"/>
            <a:ext cx="1853770" cy="2138189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  <a:endCxn id="28" idx="2"/>
          </p:cNvCxnSpPr>
          <p:nvPr/>
        </p:nvCxnSpPr>
        <p:spPr>
          <a:xfrm flipV="1">
            <a:off x="5920952" y="3923403"/>
            <a:ext cx="2209499" cy="126864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1916739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6C2E4C0-B69E-D044-B794-9A9C25E3F150}"/>
              </a:ext>
            </a:extLst>
          </p:cNvPr>
          <p:cNvSpPr/>
          <p:nvPr/>
        </p:nvSpPr>
        <p:spPr>
          <a:xfrm>
            <a:off x="6757068" y="1777979"/>
            <a:ext cx="327927" cy="2330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DFBB-2BE1-734F-9A3F-61C5F71D4EA9}"/>
              </a:ext>
            </a:extLst>
          </p:cNvPr>
          <p:cNvSpPr/>
          <p:nvPr/>
        </p:nvSpPr>
        <p:spPr>
          <a:xfrm>
            <a:off x="6450155" y="1445917"/>
            <a:ext cx="3029428" cy="336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B2FB1-BFAB-CD41-A53D-885968651722}"/>
              </a:ext>
            </a:extLst>
          </p:cNvPr>
          <p:cNvSpPr/>
          <p:nvPr/>
        </p:nvSpPr>
        <p:spPr>
          <a:xfrm>
            <a:off x="1381540" y="1445917"/>
            <a:ext cx="4303644" cy="2662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32532-B098-ED4F-9B5E-59D1AB004C32}"/>
              </a:ext>
            </a:extLst>
          </p:cNvPr>
          <p:cNvGrpSpPr/>
          <p:nvPr/>
        </p:nvGrpSpPr>
        <p:grpSpPr>
          <a:xfrm>
            <a:off x="7325139" y="1948069"/>
            <a:ext cx="2154444" cy="720000"/>
            <a:chOff x="2564296" y="1351722"/>
            <a:chExt cx="2154444" cy="7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681D0E-277C-C447-9BD8-28211386C6EC}"/>
                </a:ext>
              </a:extLst>
            </p:cNvPr>
            <p:cNvSpPr/>
            <p:nvPr/>
          </p:nvSpPr>
          <p:spPr>
            <a:xfrm>
              <a:off x="2564296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1B2204-1961-5B4C-8D81-87B7C2D3DAFA}"/>
                </a:ext>
              </a:extLst>
            </p:cNvPr>
            <p:cNvSpPr/>
            <p:nvPr/>
          </p:nvSpPr>
          <p:spPr>
            <a:xfrm>
              <a:off x="3281518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A9CF09-03B2-9F4E-BECE-6D48472086CA}"/>
                </a:ext>
              </a:extLst>
            </p:cNvPr>
            <p:cNvSpPr/>
            <p:nvPr/>
          </p:nvSpPr>
          <p:spPr>
            <a:xfrm>
              <a:off x="3998740" y="135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DEA05E-8EA5-3749-8B5D-C6D865D40500}"/>
              </a:ext>
            </a:extLst>
          </p:cNvPr>
          <p:cNvGrpSpPr/>
          <p:nvPr/>
        </p:nvGrpSpPr>
        <p:grpSpPr>
          <a:xfrm>
            <a:off x="7325139" y="2668069"/>
            <a:ext cx="2154444" cy="720000"/>
            <a:chOff x="2564296" y="2071722"/>
            <a:chExt cx="2154444" cy="72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54146E-1083-6C4D-A1C1-D2B55D1AA7E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8C368F-300E-1E41-B4F7-FB6D74ABC674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2E386-1EAB-AC4B-91CE-021061B54AEA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E6E445-45BE-AF41-B4C7-CD456AEB8AE2}"/>
              </a:ext>
            </a:extLst>
          </p:cNvPr>
          <p:cNvGrpSpPr/>
          <p:nvPr/>
        </p:nvGrpSpPr>
        <p:grpSpPr>
          <a:xfrm>
            <a:off x="7325139" y="3388069"/>
            <a:ext cx="2154444" cy="720000"/>
            <a:chOff x="2564296" y="2071722"/>
            <a:chExt cx="2154444" cy="72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B884EB-EF09-4148-85A5-B19F30B98984}"/>
                </a:ext>
              </a:extLst>
            </p:cNvPr>
            <p:cNvSpPr/>
            <p:nvPr/>
          </p:nvSpPr>
          <p:spPr>
            <a:xfrm>
              <a:off x="2564296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6C3502-D13C-244D-8A77-17641B431B91}"/>
                </a:ext>
              </a:extLst>
            </p:cNvPr>
            <p:cNvSpPr/>
            <p:nvPr/>
          </p:nvSpPr>
          <p:spPr>
            <a:xfrm>
              <a:off x="3281518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8B039A-5E8E-3B40-90FC-C43DECA61F13}"/>
                </a:ext>
              </a:extLst>
            </p:cNvPr>
            <p:cNvSpPr/>
            <p:nvPr/>
          </p:nvSpPr>
          <p:spPr>
            <a:xfrm>
              <a:off x="3998740" y="2071722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80A885-83C1-2E49-AFC1-8D3D289139CE}"/>
              </a:ext>
            </a:extLst>
          </p:cNvPr>
          <p:cNvSpPr txBox="1"/>
          <p:nvPr/>
        </p:nvSpPr>
        <p:spPr>
          <a:xfrm>
            <a:off x="6762471" y="212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E99D3-35C4-7D48-9DA5-6078D993866F}"/>
              </a:ext>
            </a:extLst>
          </p:cNvPr>
          <p:cNvSpPr txBox="1"/>
          <p:nvPr/>
        </p:nvSpPr>
        <p:spPr>
          <a:xfrm>
            <a:off x="6762471" y="28434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A9460A-F865-1744-AC11-6219E0579D07}"/>
              </a:ext>
            </a:extLst>
          </p:cNvPr>
          <p:cNvSpPr txBox="1"/>
          <p:nvPr/>
        </p:nvSpPr>
        <p:spPr>
          <a:xfrm>
            <a:off x="6762471" y="356539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3B74F0-1ADD-1D43-82BD-058EDD67D7C2}"/>
              </a:ext>
            </a:extLst>
          </p:cNvPr>
          <p:cNvSpPr txBox="1"/>
          <p:nvPr/>
        </p:nvSpPr>
        <p:spPr>
          <a:xfrm>
            <a:off x="7523877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AF025-32D7-6E44-A3C3-C6C9FF1A7B8F}"/>
              </a:ext>
            </a:extLst>
          </p:cNvPr>
          <p:cNvSpPr txBox="1"/>
          <p:nvPr/>
        </p:nvSpPr>
        <p:spPr>
          <a:xfrm>
            <a:off x="8241099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88D3-68FC-E24D-8E11-DE496CA73D69}"/>
              </a:ext>
            </a:extLst>
          </p:cNvPr>
          <p:cNvSpPr txBox="1"/>
          <p:nvPr/>
        </p:nvSpPr>
        <p:spPr>
          <a:xfrm>
            <a:off x="8958321" y="14459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AC852-1A05-654B-9EB1-F24F36852DE0}"/>
              </a:ext>
            </a:extLst>
          </p:cNvPr>
          <p:cNvSpPr txBox="1"/>
          <p:nvPr/>
        </p:nvSpPr>
        <p:spPr>
          <a:xfrm>
            <a:off x="1599297" y="2193379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final int[][] a =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1, 2, 3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4, 5, 6 },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 7, 8, 9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A0EC5F9-E0FD-F14B-915D-2F5317F1E713}"/>
              </a:ext>
            </a:extLst>
          </p:cNvPr>
          <p:cNvSpPr/>
          <p:nvPr/>
        </p:nvSpPr>
        <p:spPr>
          <a:xfrm>
            <a:off x="2146517" y="3087197"/>
            <a:ext cx="338265" cy="251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B7507E-E9B0-4C43-9923-D6A93C41F4B3}"/>
              </a:ext>
            </a:extLst>
          </p:cNvPr>
          <p:cNvSpPr/>
          <p:nvPr/>
        </p:nvSpPr>
        <p:spPr>
          <a:xfrm>
            <a:off x="6702834" y="3554071"/>
            <a:ext cx="1248469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41AC412-681C-AF42-9049-CD2D32AC6F7E}"/>
              </a:ext>
            </a:extLst>
          </p:cNvPr>
          <p:cNvSpPr/>
          <p:nvPr/>
        </p:nvSpPr>
        <p:spPr>
          <a:xfrm rot="5400000">
            <a:off x="6354063" y="2487781"/>
            <a:ext cx="2662151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951DB5-13C5-7745-87DE-BCB20ADA1A67}"/>
              </a:ext>
            </a:extLst>
          </p:cNvPr>
          <p:cNvSpPr txBox="1"/>
          <p:nvPr/>
        </p:nvSpPr>
        <p:spPr>
          <a:xfrm>
            <a:off x="4877076" y="4930433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a[2][0]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72699BF-2C70-B04C-817F-96F09E0B1156}"/>
              </a:ext>
            </a:extLst>
          </p:cNvPr>
          <p:cNvCxnSpPr>
            <a:cxnSpLocks/>
            <a:stCxn id="27" idx="2"/>
            <a:endCxn id="30" idx="1"/>
          </p:cNvCxnSpPr>
          <p:nvPr/>
        </p:nvCxnSpPr>
        <p:spPr>
          <a:xfrm rot="16200000" flipH="1">
            <a:off x="2669478" y="2984445"/>
            <a:ext cx="1853770" cy="2561426"/>
          </a:xfrm>
          <a:prstGeom prst="curvedConnector2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41E35E7E-4E72-3D49-A40B-4E51A807AA61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565359" y="3946041"/>
            <a:ext cx="1116474" cy="1246002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E31C80-EEAE-1C41-A52F-2B21E518DCCD}"/>
              </a:ext>
            </a:extLst>
          </p:cNvPr>
          <p:cNvSpPr txBox="1"/>
          <p:nvPr/>
        </p:nvSpPr>
        <p:spPr>
          <a:xfrm>
            <a:off x="6450155" y="147429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218233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6B37F-E96C-C247-8273-A5B0E073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5" y="597020"/>
            <a:ext cx="8216900" cy="292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36BF2-9C18-9B43-AC41-D43CD890C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16" y="3944068"/>
            <a:ext cx="8255000" cy="22479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F5B866-2E77-7B48-9F81-4B7BCCA14FAD}"/>
              </a:ext>
            </a:extLst>
          </p:cNvPr>
          <p:cNvSpPr/>
          <p:nvPr/>
        </p:nvSpPr>
        <p:spPr>
          <a:xfrm>
            <a:off x="3571215" y="1708030"/>
            <a:ext cx="681487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41E8DA-8A41-B44C-8055-DDC4B6FC359B}"/>
              </a:ext>
            </a:extLst>
          </p:cNvPr>
          <p:cNvSpPr/>
          <p:nvPr/>
        </p:nvSpPr>
        <p:spPr>
          <a:xfrm>
            <a:off x="6803245" y="4353464"/>
            <a:ext cx="681487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428DB-A331-604F-B4C9-111A77B3C13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69079" y="1337094"/>
            <a:ext cx="802136" cy="370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5202B0-1F92-584F-AB2D-3610DBD95086}"/>
              </a:ext>
            </a:extLst>
          </p:cNvPr>
          <p:cNvSpPr/>
          <p:nvPr/>
        </p:nvSpPr>
        <p:spPr>
          <a:xfrm>
            <a:off x="1561381" y="981853"/>
            <a:ext cx="2415395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D22653-087F-0342-A9CB-0CFCA9B44812}"/>
              </a:ext>
            </a:extLst>
          </p:cNvPr>
          <p:cNvSpPr/>
          <p:nvPr/>
        </p:nvSpPr>
        <p:spPr>
          <a:xfrm>
            <a:off x="10207803" y="4712777"/>
            <a:ext cx="1066922" cy="35524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B667848-AEF1-4746-93D7-EE0191B71133}"/>
              </a:ext>
            </a:extLst>
          </p:cNvPr>
          <p:cNvSpPr/>
          <p:nvPr/>
        </p:nvSpPr>
        <p:spPr>
          <a:xfrm>
            <a:off x="6960019" y="2057520"/>
            <a:ext cx="979281" cy="3552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AD042AB-C0DE-4947-B9BD-665BAD2E2DBA}"/>
              </a:ext>
            </a:extLst>
          </p:cNvPr>
          <p:cNvCxnSpPr>
            <a:cxnSpLocks/>
            <a:stCxn id="13" idx="2"/>
            <a:endCxn id="20" idx="2"/>
          </p:cNvCxnSpPr>
          <p:nvPr/>
        </p:nvCxnSpPr>
        <p:spPr>
          <a:xfrm rot="16200000" flipH="1">
            <a:off x="8762970" y="308972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467C50B-7AA8-3345-84B4-085E1966C1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0939" y="455913"/>
            <a:ext cx="359313" cy="3597275"/>
          </a:xfrm>
          <a:prstGeom prst="curvedConnector3">
            <a:avLst>
              <a:gd name="adj1" fmla="val 1636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84C498D-FED2-DA45-9C21-0896781889A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76776" y="1159474"/>
            <a:ext cx="3140016" cy="3193990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DC73A-5EFD-6049-BFCF-B118EDF7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615950"/>
            <a:ext cx="8890000" cy="562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4109D-A7BE-3B4C-94DD-B4B3115C62EB}"/>
              </a:ext>
            </a:extLst>
          </p:cNvPr>
          <p:cNvSpPr txBox="1"/>
          <p:nvPr/>
        </p:nvSpPr>
        <p:spPr>
          <a:xfrm>
            <a:off x="4497325" y="1959723"/>
            <a:ext cx="263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length of array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>
                <a:solidFill>
                  <a:srgbClr val="FF0000"/>
                </a:solidFill>
              </a:rPr>
              <a:t> is 3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E677BF-1AFE-6849-871D-D66C969FB8C8}"/>
              </a:ext>
            </a:extLst>
          </p:cNvPr>
          <p:cNvCxnSpPr/>
          <p:nvPr/>
        </p:nvCxnSpPr>
        <p:spPr>
          <a:xfrm>
            <a:off x="4497325" y="1759226"/>
            <a:ext cx="0" cy="755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9491F0CB-338C-C545-B0FD-3EF332D2F81C}"/>
              </a:ext>
            </a:extLst>
          </p:cNvPr>
          <p:cNvSpPr/>
          <p:nvPr/>
        </p:nvSpPr>
        <p:spPr>
          <a:xfrm>
            <a:off x="4010747" y="1817145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B145D00-24EB-D741-977E-1A43D415289D}"/>
              </a:ext>
            </a:extLst>
          </p:cNvPr>
          <p:cNvSpPr/>
          <p:nvPr/>
        </p:nvSpPr>
        <p:spPr>
          <a:xfrm>
            <a:off x="4010747" y="2157957"/>
            <a:ext cx="318490" cy="327244"/>
          </a:xfrm>
          <a:prstGeom prst="arc">
            <a:avLst>
              <a:gd name="adj1" fmla="val 16200000"/>
              <a:gd name="adj2" fmla="val 5250620"/>
            </a:avLst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63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33D494D-5EC5-DD4F-889E-D59A1826D55F}"/>
              </a:ext>
            </a:extLst>
          </p:cNvPr>
          <p:cNvSpPr/>
          <p:nvPr/>
        </p:nvSpPr>
        <p:spPr>
          <a:xfrm>
            <a:off x="1740129" y="795134"/>
            <a:ext cx="8122021" cy="15689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F555FC-BBA9-144D-9C08-72C9B3DCA3DF}"/>
              </a:ext>
            </a:extLst>
          </p:cNvPr>
          <p:cNvSpPr/>
          <p:nvPr/>
        </p:nvSpPr>
        <p:spPr>
          <a:xfrm>
            <a:off x="5926644" y="2594307"/>
            <a:ext cx="3935506" cy="3389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EC3B3-91C2-6D4E-B992-21EC7665B992}"/>
              </a:ext>
            </a:extLst>
          </p:cNvPr>
          <p:cNvSpPr/>
          <p:nvPr/>
        </p:nvSpPr>
        <p:spPr>
          <a:xfrm>
            <a:off x="1740128" y="2594307"/>
            <a:ext cx="3935506" cy="338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A6D0A-E0E4-E143-95AE-C90BF2152856}"/>
              </a:ext>
            </a:extLst>
          </p:cNvPr>
          <p:cNvSpPr/>
          <p:nvPr/>
        </p:nvSpPr>
        <p:spPr>
          <a:xfrm>
            <a:off x="2981740" y="363869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242F-8A3F-5B47-887C-875DC29748ED}"/>
              </a:ext>
            </a:extLst>
          </p:cNvPr>
          <p:cNvSpPr/>
          <p:nvPr/>
        </p:nvSpPr>
        <p:spPr>
          <a:xfrm>
            <a:off x="2316110" y="3638696"/>
            <a:ext cx="665630" cy="47961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3626C4-B86F-4646-BB22-28AEE6D274FF}"/>
              </a:ext>
            </a:extLst>
          </p:cNvPr>
          <p:cNvGrpSpPr/>
          <p:nvPr/>
        </p:nvGrpSpPr>
        <p:grpSpPr>
          <a:xfrm>
            <a:off x="6523070" y="3527877"/>
            <a:ext cx="2616835" cy="701247"/>
            <a:chOff x="9173796" y="3547172"/>
            <a:chExt cx="2616835" cy="701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39F7-4189-CC47-B28F-2FB7E5190FB8}"/>
                </a:ext>
              </a:extLst>
            </p:cNvPr>
            <p:cNvSpPr/>
            <p:nvPr/>
          </p:nvSpPr>
          <p:spPr>
            <a:xfrm>
              <a:off x="9173796" y="3547367"/>
              <a:ext cx="665630" cy="701052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xyz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2EA556-4D6B-E048-B44F-4FBAE2010BB4}"/>
                </a:ext>
              </a:extLst>
            </p:cNvPr>
            <p:cNvSpPr/>
            <p:nvPr/>
          </p:nvSpPr>
          <p:spPr>
            <a:xfrm>
              <a:off x="11403392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F90704-404F-AF4B-B6D9-3F0BCC27F202}"/>
                </a:ext>
              </a:extLst>
            </p:cNvPr>
            <p:cNvSpPr/>
            <p:nvPr/>
          </p:nvSpPr>
          <p:spPr>
            <a:xfrm>
              <a:off x="1101281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BB56A3-5481-E742-8C3B-A8937873D4E2}"/>
                </a:ext>
              </a:extLst>
            </p:cNvPr>
            <p:cNvSpPr/>
            <p:nvPr/>
          </p:nvSpPr>
          <p:spPr>
            <a:xfrm>
              <a:off x="1062224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E05A2E-E861-BE41-BBFD-CD9077CF47EA}"/>
                </a:ext>
              </a:extLst>
            </p:cNvPr>
            <p:cNvSpPr/>
            <p:nvPr/>
          </p:nvSpPr>
          <p:spPr>
            <a:xfrm>
              <a:off x="10231669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F5DF9-7373-5646-B300-E566AA0B4C62}"/>
                </a:ext>
              </a:extLst>
            </p:cNvPr>
            <p:cNvSpPr/>
            <p:nvPr/>
          </p:nvSpPr>
          <p:spPr>
            <a:xfrm>
              <a:off x="9841094" y="3547172"/>
              <a:ext cx="387239" cy="34896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BDE073-DE95-AB43-91C3-2BB862CB362D}"/>
                </a:ext>
              </a:extLst>
            </p:cNvPr>
            <p:cNvSpPr/>
            <p:nvPr/>
          </p:nvSpPr>
          <p:spPr>
            <a:xfrm>
              <a:off x="11403392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F4E35-CF9B-5848-A614-BB3B4DA6F19C}"/>
                </a:ext>
              </a:extLst>
            </p:cNvPr>
            <p:cNvSpPr/>
            <p:nvPr/>
          </p:nvSpPr>
          <p:spPr>
            <a:xfrm>
              <a:off x="1101281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715A0B-6BE6-E245-BE86-DF4C5219F1EA}"/>
                </a:ext>
              </a:extLst>
            </p:cNvPr>
            <p:cNvSpPr/>
            <p:nvPr/>
          </p:nvSpPr>
          <p:spPr>
            <a:xfrm>
              <a:off x="1062224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112A77-8ED5-AA42-8091-35207768C316}"/>
                </a:ext>
              </a:extLst>
            </p:cNvPr>
            <p:cNvSpPr/>
            <p:nvPr/>
          </p:nvSpPr>
          <p:spPr>
            <a:xfrm>
              <a:off x="10231669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EC961A-EC2D-644B-8641-25758ECCF951}"/>
                </a:ext>
              </a:extLst>
            </p:cNvPr>
            <p:cNvSpPr/>
            <p:nvPr/>
          </p:nvSpPr>
          <p:spPr>
            <a:xfrm>
              <a:off x="9841094" y="3899452"/>
              <a:ext cx="387239" cy="34896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65019BD-7513-6647-AE7D-B802A5A344B7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16200000" flipH="1">
            <a:off x="5372151" y="2745389"/>
            <a:ext cx="110817" cy="2856651"/>
          </a:xfrm>
          <a:prstGeom prst="curvedConnector3">
            <a:avLst>
              <a:gd name="adj1" fmla="val 62019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04FA229-294C-DD42-B184-D206F59B2C58}"/>
              </a:ext>
            </a:extLst>
          </p:cNvPr>
          <p:cNvSpPr/>
          <p:nvPr/>
        </p:nvSpPr>
        <p:spPr>
          <a:xfrm rot="5400000">
            <a:off x="7989817" y="3423277"/>
            <a:ext cx="348967" cy="195120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52DD68-EF30-3349-AFCC-B6DF4A5EB1C2}"/>
              </a:ext>
            </a:extLst>
          </p:cNvPr>
          <p:cNvSpPr txBox="1"/>
          <p:nvPr/>
        </p:nvSpPr>
        <p:spPr>
          <a:xfrm>
            <a:off x="7253345" y="4516419"/>
            <a:ext cx="18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array indices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1B65A9-99CF-B145-8A26-D452E68D0293}"/>
              </a:ext>
            </a:extLst>
          </p:cNvPr>
          <p:cNvSpPr txBox="1"/>
          <p:nvPr/>
        </p:nvSpPr>
        <p:spPr>
          <a:xfrm>
            <a:off x="7306400" y="2824098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The array values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B09835BB-E6D6-4C43-BED4-8CD4B4C5EB82}"/>
              </a:ext>
            </a:extLst>
          </p:cNvPr>
          <p:cNvSpPr/>
          <p:nvPr/>
        </p:nvSpPr>
        <p:spPr>
          <a:xfrm rot="16200000">
            <a:off x="7985869" y="2372755"/>
            <a:ext cx="348967" cy="1951204"/>
          </a:xfrm>
          <a:prstGeom prst="rightBrace">
            <a:avLst/>
          </a:prstGeom>
          <a:ln w="127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110EC-A220-F84E-A4CE-E0A65EA2A5FD}"/>
              </a:ext>
            </a:extLst>
          </p:cNvPr>
          <p:cNvSpPr txBox="1"/>
          <p:nvPr/>
        </p:nvSpPr>
        <p:spPr>
          <a:xfrm>
            <a:off x="1740128" y="1086971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final int[] numbers = { 1, 2, 3, 4, 5 };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10C90D1-9111-6640-868B-F0926041D623}"/>
              </a:ext>
            </a:extLst>
          </p:cNvPr>
          <p:cNvSpPr/>
          <p:nvPr/>
        </p:nvSpPr>
        <p:spPr>
          <a:xfrm>
            <a:off x="2648925" y="1007567"/>
            <a:ext cx="2009630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6BE01-D246-6F4F-B66C-3F9FCB61D849}"/>
              </a:ext>
            </a:extLst>
          </p:cNvPr>
          <p:cNvSpPr/>
          <p:nvPr/>
        </p:nvSpPr>
        <p:spPr>
          <a:xfrm>
            <a:off x="4921829" y="1007567"/>
            <a:ext cx="2331516" cy="528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7D1BF-4A6E-CF4D-B3F6-B41B3F199CC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653740" y="1535707"/>
            <a:ext cx="0" cy="18932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9A2871-F11F-2B42-AFA9-D0D048E4C6F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087587" y="1535707"/>
            <a:ext cx="939379" cy="13632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3CB38F-9F04-CB41-9D1F-4452BF736087}"/>
              </a:ext>
            </a:extLst>
          </p:cNvPr>
          <p:cNvSpPr/>
          <p:nvPr/>
        </p:nvSpPr>
        <p:spPr>
          <a:xfrm>
            <a:off x="1929847" y="3673062"/>
            <a:ext cx="1958009" cy="9342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Rectangle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75409-532D-754E-A73C-3A07B212AF9D}"/>
              </a:ext>
            </a:extLst>
          </p:cNvPr>
          <p:cNvSpPr/>
          <p:nvPr/>
        </p:nvSpPr>
        <p:spPr>
          <a:xfrm>
            <a:off x="4845325" y="3673062"/>
            <a:ext cx="1958009" cy="93427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3BD3A-245D-EF46-A7BE-08548E16D916}"/>
              </a:ext>
            </a:extLst>
          </p:cNvPr>
          <p:cNvSpPr/>
          <p:nvPr/>
        </p:nvSpPr>
        <p:spPr>
          <a:xfrm>
            <a:off x="7760803" y="3673062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49C17-7BA2-8D45-88C1-5168D168ACB1}"/>
              </a:ext>
            </a:extLst>
          </p:cNvPr>
          <p:cNvSpPr/>
          <p:nvPr/>
        </p:nvSpPr>
        <p:spPr>
          <a:xfrm>
            <a:off x="1929846" y="5370444"/>
            <a:ext cx="1958009" cy="9342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93530-9962-374E-A947-6C19F5C2FC8C}"/>
              </a:ext>
            </a:extLst>
          </p:cNvPr>
          <p:cNvSpPr/>
          <p:nvPr/>
        </p:nvSpPr>
        <p:spPr>
          <a:xfrm>
            <a:off x="1929846" y="278296"/>
            <a:ext cx="1958009" cy="93427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F4F04-088E-1442-B1F3-938F967A8523}"/>
              </a:ext>
            </a:extLst>
          </p:cNvPr>
          <p:cNvCxnSpPr>
            <a:cxnSpLocks/>
            <a:stCxn id="5" idx="0"/>
            <a:endCxn id="14" idx="2"/>
          </p:cNvCxnSpPr>
          <p:nvPr/>
        </p:nvCxnSpPr>
        <p:spPr>
          <a:xfrm flipH="1" flipV="1">
            <a:off x="2908851" y="1212574"/>
            <a:ext cx="1" cy="2460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7DE7D8A-0C6B-6141-A312-63FC8A4A7D7C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6900518" y="1833771"/>
            <a:ext cx="763105" cy="2915477"/>
          </a:xfrm>
          <a:prstGeom prst="curved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B3D4297-09BE-A041-8DFB-3102A44CDD1D}"/>
              </a:ext>
            </a:extLst>
          </p:cNvPr>
          <p:cNvCxnSpPr>
            <a:cxnSpLocks/>
            <a:stCxn id="7" idx="0"/>
            <a:endCxn id="14" idx="2"/>
          </p:cNvCxnSpPr>
          <p:nvPr/>
        </p:nvCxnSpPr>
        <p:spPr>
          <a:xfrm rot="16200000" flipV="1">
            <a:off x="4594086" y="-472661"/>
            <a:ext cx="2460488" cy="5830957"/>
          </a:xfrm>
          <a:prstGeom prst="curvedConnector3">
            <a:avLst>
              <a:gd name="adj1" fmla="val 7827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F25D02-FC5E-5148-8BD0-6C6BA1B765B1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16200000" flipV="1">
            <a:off x="3136347" y="985078"/>
            <a:ext cx="2460488" cy="2915479"/>
          </a:xfrm>
          <a:prstGeom prst="curvedConnector3">
            <a:avLst>
              <a:gd name="adj1" fmla="val 269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20B3ED-7F69-F645-BCE5-7489A87524D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824330" y="2909957"/>
            <a:ext cx="1" cy="76310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77412A-EDE0-C047-B6D0-30FA5F75C2C9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908851" y="4607340"/>
            <a:ext cx="1" cy="7631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F7BD11A-C742-CD46-B344-B9C93D1551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985039" y="1833771"/>
            <a:ext cx="763105" cy="29154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8CF6D0D-C76B-6843-8E45-C2A87F31CE3F}"/>
              </a:ext>
            </a:extLst>
          </p:cNvPr>
          <p:cNvSpPr/>
          <p:nvPr/>
        </p:nvSpPr>
        <p:spPr>
          <a:xfrm>
            <a:off x="4845326" y="1975679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19CDB0-CDE5-DB44-A3D5-87130E6E4914}"/>
              </a:ext>
            </a:extLst>
          </p:cNvPr>
          <p:cNvSpPr txBox="1"/>
          <p:nvPr/>
        </p:nvSpPr>
        <p:spPr>
          <a:xfrm>
            <a:off x="2261152" y="1480210"/>
            <a:ext cx="552112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three classes extends the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class by default</a:t>
            </a:r>
          </a:p>
        </p:txBody>
      </p:sp>
    </p:spTree>
    <p:extLst>
      <p:ext uri="{BB962C8B-B14F-4D97-AF65-F5344CB8AC3E}">
        <p14:creationId xmlns:p14="http://schemas.microsoft.com/office/powerpoint/2010/main" val="264711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4967908" y="1878495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8986630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949187" y="1878494"/>
            <a:ext cx="2435087" cy="71561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Type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57D1818-92DB-7143-8E70-61A91854C1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02995" y="2236304"/>
            <a:ext cx="1583635" cy="20673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949186" y="3945835"/>
            <a:ext cx="2435087" cy="7156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Generics</a:t>
            </a:r>
            <a:br>
              <a:rPr lang="en-GB" dirty="0"/>
            </a:br>
            <a:r>
              <a:rPr lang="en-GB" sz="1400" dirty="0"/>
              <a:t>(</a:t>
            </a:r>
            <a:r>
              <a:rPr lang="en-GB" sz="1400" i="1" dirty="0"/>
              <a:t>of type String</a:t>
            </a:r>
            <a:r>
              <a:rPr lang="en-GB" sz="1400" dirty="0"/>
              <a:t>)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384274" y="2236303"/>
            <a:ext cx="1583634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84273" y="4303644"/>
            <a:ext cx="5602357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28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228603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65356"/>
            <a:ext cx="0" cy="80441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343595" y="496024"/>
            <a:ext cx="313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62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FF8BA-3EFC-124C-9A88-A59FC08B98F9}"/>
              </a:ext>
            </a:extLst>
          </p:cNvPr>
          <p:cNvSpPr/>
          <p:nvPr/>
        </p:nvSpPr>
        <p:spPr>
          <a:xfrm>
            <a:off x="2912165" y="4144616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B50688-CDAF-524A-BB49-54E7C315C431}"/>
              </a:ext>
            </a:extLst>
          </p:cNvPr>
          <p:cNvSpPr/>
          <p:nvPr/>
        </p:nvSpPr>
        <p:spPr>
          <a:xfrm>
            <a:off x="7007084" y="4144615"/>
            <a:ext cx="2435087" cy="715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put(String)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4A800-43D8-8547-9BA7-CC34D651BF4A}"/>
              </a:ext>
            </a:extLst>
          </p:cNvPr>
          <p:cNvSpPr/>
          <p:nvPr/>
        </p:nvSpPr>
        <p:spPr>
          <a:xfrm>
            <a:off x="1694622" y="1669773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1903-9710-8A42-B7C8-1F160E2A04ED}"/>
              </a:ext>
            </a:extLst>
          </p:cNvPr>
          <p:cNvSpPr/>
          <p:nvPr/>
        </p:nvSpPr>
        <p:spPr>
          <a:xfrm>
            <a:off x="8224627" y="1669774"/>
            <a:ext cx="2435087" cy="7156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put(Object)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10467-AEC0-F64C-92EE-62FF8D0514D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912166" y="2385390"/>
            <a:ext cx="1217543" cy="175922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F759CA-2698-6743-BCC3-929B16B86ED7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8224628" y="2385391"/>
            <a:ext cx="1217543" cy="175922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D5E81-34CE-AE4D-BB9C-170C24639743}"/>
              </a:ext>
            </a:extLst>
          </p:cNvPr>
          <p:cNvCxnSpPr/>
          <p:nvPr/>
        </p:nvCxnSpPr>
        <p:spPr>
          <a:xfrm>
            <a:off x="457200" y="3220278"/>
            <a:ext cx="112908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30B7F-909F-7D4F-B124-20932507A3E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347252" y="4502424"/>
            <a:ext cx="1659832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C2E1FF-E794-8D4D-BBB3-F957345196AB}"/>
              </a:ext>
            </a:extLst>
          </p:cNvPr>
          <p:cNvSpPr txBox="1"/>
          <p:nvPr/>
        </p:nvSpPr>
        <p:spPr>
          <a:xfrm>
            <a:off x="457200" y="1842915"/>
            <a:ext cx="5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D9C90-9A52-3C4D-A5C0-7B0C603FDDDD}"/>
              </a:ext>
            </a:extLst>
          </p:cNvPr>
          <p:cNvSpPr txBox="1"/>
          <p:nvPr/>
        </p:nvSpPr>
        <p:spPr>
          <a:xfrm>
            <a:off x="457200" y="43177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StringBox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C05F-0E99-0249-AD66-CD4AEB641C6D}"/>
              </a:ext>
            </a:extLst>
          </p:cNvPr>
          <p:cNvSpPr txBox="1"/>
          <p:nvPr/>
        </p:nvSpPr>
        <p:spPr>
          <a:xfrm>
            <a:off x="2207835" y="5599904"/>
            <a:ext cx="384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method generated by type erasure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064719-B650-9342-945F-C4745C20479A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V="1">
            <a:off x="4129708" y="4860233"/>
            <a:ext cx="1" cy="7396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3AFB379-6983-854E-95B6-8307738DCACD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H="1" flipV="1">
            <a:off x="9442170" y="1003856"/>
            <a:ext cx="1" cy="6659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C9D3C6-852F-024C-8579-93A1F241FC5B}"/>
              </a:ext>
            </a:extLst>
          </p:cNvPr>
          <p:cNvSpPr txBox="1"/>
          <p:nvPr/>
        </p:nvSpPr>
        <p:spPr>
          <a:xfrm>
            <a:off x="7516460" y="357525"/>
            <a:ext cx="385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method type parameter changed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/>
              <a:t>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GB" dirty="0"/>
              <a:t> during type erasure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508283-269E-A74F-A2FF-A0A387AD2AA1}"/>
              </a:ext>
            </a:extLst>
          </p:cNvPr>
          <p:cNvCxnSpPr>
            <a:cxnSpLocks/>
            <a:stCxn id="46" idx="2"/>
            <a:endCxn id="6" idx="0"/>
          </p:cNvCxnSpPr>
          <p:nvPr/>
        </p:nvCxnSpPr>
        <p:spPr>
          <a:xfrm>
            <a:off x="2912166" y="888764"/>
            <a:ext cx="0" cy="781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784004-010A-5A46-91CA-ECA95913B729}"/>
              </a:ext>
            </a:extLst>
          </p:cNvPr>
          <p:cNvSpPr txBox="1"/>
          <p:nvPr/>
        </p:nvSpPr>
        <p:spPr>
          <a:xfrm>
            <a:off x="1619312" y="519432"/>
            <a:ext cx="25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  <a:r>
              <a:rPr lang="en-GB" dirty="0"/>
              <a:t> method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8EFE44-B46B-7547-9F8A-E9526E77E5F2}"/>
              </a:ext>
            </a:extLst>
          </p:cNvPr>
          <p:cNvSpPr txBox="1"/>
          <p:nvPr/>
        </p:nvSpPr>
        <p:spPr>
          <a:xfrm>
            <a:off x="3697357" y="2478730"/>
            <a:ext cx="27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Invokes the method of the subtype (polymorphism)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1B7744-FCA3-FB4B-9733-B04955A5EDA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349487" y="2801896"/>
            <a:ext cx="347870" cy="20966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12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4494</TotalTime>
  <Words>693</Words>
  <Application>Microsoft Macintosh PowerPoint</Application>
  <PresentationFormat>Widescreen</PresentationFormat>
  <Paragraphs>279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83</cp:revision>
  <dcterms:created xsi:type="dcterms:W3CDTF">2020-04-30T06:38:45Z</dcterms:created>
  <dcterms:modified xsi:type="dcterms:W3CDTF">2020-07-06T11:51:27Z</dcterms:modified>
</cp:coreProperties>
</file>