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84" r:id="rId29"/>
    <p:sldId id="285" r:id="rId30"/>
    <p:sldId id="256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86291"/>
  </p:normalViewPr>
  <p:slideViewPr>
    <p:cSldViewPr snapToGrid="0" snapToObjects="1">
      <p:cViewPr varScale="1">
        <p:scale>
          <a:sx n="128" d="100"/>
          <a:sy n="128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449</Words>
  <Application>Microsoft Macintosh PowerPoint</Application>
  <PresentationFormat>Widescreen</PresentationFormat>
  <Paragraphs>189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64</cp:revision>
  <dcterms:created xsi:type="dcterms:W3CDTF">2020-04-30T06:38:45Z</dcterms:created>
  <dcterms:modified xsi:type="dcterms:W3CDTF">2020-06-29T17:32:56Z</dcterms:modified>
</cp:coreProperties>
</file>