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256" r:id="rId4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7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</p:cNvCxnSpPr>
          <p:nvPr/>
        </p:nvCxnSpPr>
        <p:spPr>
          <a:xfrm>
            <a:off x="6679094" y="1803000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</p:cNvCxnSpPr>
          <p:nvPr/>
        </p:nvCxnSpPr>
        <p:spPr>
          <a:xfrm>
            <a:off x="6679094" y="619327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</p:cNvCxnSpPr>
          <p:nvPr/>
        </p:nvCxnSpPr>
        <p:spPr>
          <a:xfrm>
            <a:off x="6679094" y="1803000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916</Words>
  <Application>Microsoft Macintosh PowerPoint</Application>
  <PresentationFormat>Widescreen</PresentationFormat>
  <Paragraphs>333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112</cp:revision>
  <dcterms:created xsi:type="dcterms:W3CDTF">2020-04-30T06:38:45Z</dcterms:created>
  <dcterms:modified xsi:type="dcterms:W3CDTF">2020-07-13T19:04:26Z</dcterms:modified>
</cp:coreProperties>
</file>