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56" r:id="rId4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7"/>
    <p:restoredTop sz="86234"/>
  </p:normalViewPr>
  <p:slideViewPr>
    <p:cSldViewPr snapToGrid="0" snapToObjects="1">
      <p:cViewPr varScale="1">
        <p:scale>
          <a:sx n="128" d="100"/>
          <a:sy n="128" d="100"/>
        </p:scale>
        <p:origin x="12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</p:cNvCxnSpPr>
          <p:nvPr/>
        </p:nvCxnSpPr>
        <p:spPr>
          <a:xfrm>
            <a:off x="6679094" y="1803000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</p:cNvCxnSpPr>
          <p:nvPr/>
        </p:nvCxnSpPr>
        <p:spPr>
          <a:xfrm>
            <a:off x="6679094" y="619327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</a:t>
            </a:r>
            <a:r>
              <a:rPr lang="en-GB"/>
              <a:t>the bucket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847</Words>
  <Application>Microsoft Macintosh PowerPoint</Application>
  <PresentationFormat>Widescreen</PresentationFormat>
  <Paragraphs>317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106</cp:revision>
  <dcterms:created xsi:type="dcterms:W3CDTF">2020-04-30T06:38:45Z</dcterms:created>
  <dcterms:modified xsi:type="dcterms:W3CDTF">2020-07-13T10:04:16Z</dcterms:modified>
</cp:coreProperties>
</file>