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56" r:id="rId5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5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17879-8284-414E-9794-7F3ED1EDA97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76D7-99DE-DC41-A0AF-1A110F9F43F5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2A7B2-A2FE-1944-A1C0-CC0B716EC5D0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711F73-6B2C-8740-89B4-B683F9549790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47E98-71B4-6D47-9761-54F0C826AE54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EA5089-49B4-054D-ADEA-3DE89FE9AE5C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58965F-2EC0-3F49-8FE2-522AD515BB46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70A78-5717-DA40-931F-3F34C2D478ED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3CF29-6C76-8B4A-ADD1-D37C2B763B7F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A237E-D443-A24C-BC21-DE949BABFBFF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A69E0-F68C-D947-BFEB-1D1DC2741B8F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5F49B-E386-1544-A256-A1FCCF5AF247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4F72B-6234-1A4D-9EB0-177B43AEB3C0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4246F-B4BB-3344-83DD-E67DB465821F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7D8BF-5B40-CD44-8B95-5CF674234F3F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E43C-C6B6-C649-8D59-64E24A5F7361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6A5D2-9DBE-564B-8973-2CDDF39A67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63662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FDCAEF-2F73-7B4F-A8BB-E4586C7A7DE2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312970-5624-F942-8F4A-563AA1165AD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94031D-F4C9-A04C-B466-6432C9DFE92F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11" idx="1"/>
          </p:cNvCxnSpPr>
          <p:nvPr/>
        </p:nvCxnSpPr>
        <p:spPr>
          <a:xfrm>
            <a:off x="3832613" y="3597967"/>
            <a:ext cx="1136950" cy="26047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37C919-4085-044F-A53A-F4ECBA963ECE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entry goes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43C6A-9FC5-6341-B5F6-038C8338DEA7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51C408-1D3E-614C-BF17-A6A01ACEBCFB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5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3832613" y="2518149"/>
            <a:ext cx="1136950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23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DCA9D8-30C3-384C-A010-5CABB353CBA8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F1B114-B7E3-C142-991E-83BD65D43FB8}"/>
              </a:ext>
            </a:extLst>
          </p:cNvPr>
          <p:cNvSpPr/>
          <p:nvPr/>
        </p:nvSpPr>
        <p:spPr>
          <a:xfrm>
            <a:off x="8245634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34A673-AB96-814F-8F72-EC74D2F4A3AD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BFD168-4A38-7A42-9BD1-FFCDD459C31D}"/>
              </a:ext>
            </a:extLst>
          </p:cNvPr>
          <p:cNvSpPr txBox="1"/>
          <p:nvPr/>
        </p:nvSpPr>
        <p:spPr>
          <a:xfrm>
            <a:off x="9136266" y="1660720"/>
            <a:ext cx="305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entry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172456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05CDD5-5F0A-2C4C-BFAB-A04A429F59AF}"/>
              </a:ext>
            </a:extLst>
          </p:cNvPr>
          <p:cNvGrpSpPr/>
          <p:nvPr/>
        </p:nvGrpSpPr>
        <p:grpSpPr>
          <a:xfrm>
            <a:off x="4148667" y="2311400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9E673-4F8F-A14C-829E-03AC36432661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B2B94-A09B-5B43-8AA6-EA5D7E6216C0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A2C169-442D-4541-8F6A-9371BDFCB11F}"/>
              </a:ext>
            </a:extLst>
          </p:cNvPr>
          <p:cNvGrpSpPr/>
          <p:nvPr/>
        </p:nvGrpSpPr>
        <p:grpSpPr>
          <a:xfrm>
            <a:off x="4148667" y="3208867"/>
            <a:ext cx="3395134" cy="821267"/>
            <a:chOff x="4241800" y="1007533"/>
            <a:chExt cx="3395134" cy="821267"/>
          </a:xfrm>
          <a:solidFill>
            <a:schemeClr val="accent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DC0C3-9A3A-3046-BE0D-547BC175868F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B63B2-D907-6648-AB97-0E52854151DB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101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1B3119-A146-5F4D-813F-D49F28AF458D}"/>
              </a:ext>
            </a:extLst>
          </p:cNvPr>
          <p:cNvGrpSpPr/>
          <p:nvPr/>
        </p:nvGrpSpPr>
        <p:grpSpPr>
          <a:xfrm>
            <a:off x="592667" y="2489200"/>
            <a:ext cx="3395134" cy="1718734"/>
            <a:chOff x="592667" y="2489200"/>
            <a:chExt cx="3395134" cy="1718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CDD5-5F0A-2C4C-BFAB-A04A429F59AF}"/>
                </a:ext>
              </a:extLst>
            </p:cNvPr>
            <p:cNvGrpSpPr/>
            <p:nvPr/>
          </p:nvGrpSpPr>
          <p:grpSpPr>
            <a:xfrm>
              <a:off x="592667" y="2489200"/>
              <a:ext cx="3395134" cy="821267"/>
              <a:chOff x="4241800" y="1007533"/>
              <a:chExt cx="3395134" cy="82126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9E673-4F8F-A14C-829E-03AC36432661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B2B94-A09B-5B43-8AA6-EA5D7E6216C0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A2C169-442D-4541-8F6A-9371BDFCB11F}"/>
                </a:ext>
              </a:extLst>
            </p:cNvPr>
            <p:cNvGrpSpPr/>
            <p:nvPr/>
          </p:nvGrpSpPr>
          <p:grpSpPr>
            <a:xfrm>
              <a:off x="592667" y="3386667"/>
              <a:ext cx="3395134" cy="821267"/>
              <a:chOff x="4241800" y="1007533"/>
              <a:chExt cx="3395134" cy="821267"/>
            </a:xfrm>
            <a:solidFill>
              <a:schemeClr val="accent2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1DC0C3-9A3A-3046-BE0D-547BC175868F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Orange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9B63B2-D907-6648-AB97-0E52854151DB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CCDF8-AA3B-B147-9B0F-1E6B740CE79A}"/>
              </a:ext>
            </a:extLst>
          </p:cNvPr>
          <p:cNvSpPr txBox="1"/>
          <p:nvPr/>
        </p:nvSpPr>
        <p:spPr>
          <a:xfrm>
            <a:off x="4529668" y="3025402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an apple and an orange from the bag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0987-4994-AA45-BA15-697A4A27E31C}"/>
              </a:ext>
            </a:extLst>
          </p:cNvPr>
          <p:cNvGrpSpPr/>
          <p:nvPr/>
        </p:nvGrpSpPr>
        <p:grpSpPr>
          <a:xfrm>
            <a:off x="7374467" y="2937934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EDA4D-FC42-0E46-A802-F1413962DCB5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0C9C10-6339-C14C-BA91-B72648B1EA05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0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con for Peek,peep">
            <a:extLst>
              <a:ext uri="{FF2B5EF4-FFF2-40B4-BE49-F238E27FC236}">
                <a16:creationId xmlns:a16="http://schemas.microsoft.com/office/drawing/2014/main" id="{3D6DBA4C-D077-BB4A-9470-618B708D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5484" y="822334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B515C3B-7222-6544-8B68-723315C3FECB}"/>
              </a:ext>
            </a:extLst>
          </p:cNvPr>
          <p:cNvGrpSpPr/>
          <p:nvPr/>
        </p:nvGrpSpPr>
        <p:grpSpPr>
          <a:xfrm>
            <a:off x="5120616" y="2165441"/>
            <a:ext cx="1337364" cy="2259689"/>
            <a:chOff x="3715578" y="2300907"/>
            <a:chExt cx="1337364" cy="22596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88DF21-6CCB-4341-805F-7DA0F8C54850}"/>
                </a:ext>
              </a:extLst>
            </p:cNvPr>
            <p:cNvSpPr/>
            <p:nvPr/>
          </p:nvSpPr>
          <p:spPr>
            <a:xfrm rot="16200000">
              <a:off x="3805581" y="3309729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50D0E4-D8B4-B94A-9D8A-2AEC3A1187D4}"/>
                </a:ext>
              </a:extLst>
            </p:cNvPr>
            <p:cNvSpPr/>
            <p:nvPr/>
          </p:nvSpPr>
          <p:spPr>
            <a:xfrm rot="16200000">
              <a:off x="3439306" y="3313235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BA2572-E67C-0B4F-B3CD-86094B78DB14}"/>
                </a:ext>
              </a:extLst>
            </p:cNvPr>
            <p:cNvSpPr/>
            <p:nvPr/>
          </p:nvSpPr>
          <p:spPr>
            <a:xfrm rot="16200000">
              <a:off x="3073031" y="3309730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00A55A-277D-E440-AA52-932A323E78D7}"/>
                </a:ext>
              </a:extLst>
            </p:cNvPr>
            <p:cNvSpPr/>
            <p:nvPr/>
          </p:nvSpPr>
          <p:spPr>
            <a:xfrm rot="16200000">
              <a:off x="2706756" y="3309730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51B39D3-C1E6-C94E-9105-4885328DF579}"/>
              </a:ext>
            </a:extLst>
          </p:cNvPr>
          <p:cNvSpPr/>
          <p:nvPr/>
        </p:nvSpPr>
        <p:spPr>
          <a:xfrm rot="16200000">
            <a:off x="2662278" y="3174263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4869F-390D-2545-B011-5A3D1349AD01}"/>
              </a:ext>
            </a:extLst>
          </p:cNvPr>
          <p:cNvCxnSpPr>
            <a:cxnSpLocks/>
          </p:cNvCxnSpPr>
          <p:nvPr/>
        </p:nvCxnSpPr>
        <p:spPr>
          <a:xfrm>
            <a:off x="4006014" y="2753465"/>
            <a:ext cx="9856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EC0B2-0D87-2947-87F0-101D2690977D}"/>
              </a:ext>
            </a:extLst>
          </p:cNvPr>
          <p:cNvSpPr/>
          <p:nvPr/>
        </p:nvSpPr>
        <p:spPr>
          <a:xfrm rot="5400000">
            <a:off x="6660136" y="3174263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4AB35-068E-364C-AA10-1148020FDD82}"/>
              </a:ext>
            </a:extLst>
          </p:cNvPr>
          <p:cNvSpPr txBox="1"/>
          <p:nvPr/>
        </p:nvSpPr>
        <p:spPr>
          <a:xfrm>
            <a:off x="4733074" y="5136946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 Data Structure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9D57F-15CF-AB43-B919-94D2AB670E0A}"/>
              </a:ext>
            </a:extLst>
          </p:cNvPr>
          <p:cNvCxnSpPr>
            <a:cxnSpLocks/>
          </p:cNvCxnSpPr>
          <p:nvPr/>
        </p:nvCxnSpPr>
        <p:spPr>
          <a:xfrm flipH="1">
            <a:off x="6570622" y="1365909"/>
            <a:ext cx="548296" cy="7348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68A436-9213-A749-8109-FD9E60F87C78}"/>
              </a:ext>
            </a:extLst>
          </p:cNvPr>
          <p:cNvSpPr txBox="1"/>
          <p:nvPr/>
        </p:nvSpPr>
        <p:spPr>
          <a:xfrm>
            <a:off x="4006014" y="22525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enqueue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26C33-3261-E841-80EF-A660A06B518A}"/>
              </a:ext>
            </a:extLst>
          </p:cNvPr>
          <p:cNvSpPr txBox="1"/>
          <p:nvPr/>
        </p:nvSpPr>
        <p:spPr>
          <a:xfrm>
            <a:off x="6554355" y="22525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BD4D7-F67D-D04F-82DF-AF6641A3289E}"/>
              </a:ext>
            </a:extLst>
          </p:cNvPr>
          <p:cNvSpPr txBox="1"/>
          <p:nvPr/>
        </p:nvSpPr>
        <p:spPr>
          <a:xfrm>
            <a:off x="6321714" y="137622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8C7DE3-23C5-F54E-9596-56F7CE3802AA}"/>
              </a:ext>
            </a:extLst>
          </p:cNvPr>
          <p:cNvCxnSpPr>
            <a:cxnSpLocks/>
          </p:cNvCxnSpPr>
          <p:nvPr/>
        </p:nvCxnSpPr>
        <p:spPr>
          <a:xfrm>
            <a:off x="6570622" y="2753465"/>
            <a:ext cx="9856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6AE2F8-F1C5-844E-857E-C560BF2FB6B3}"/>
              </a:ext>
            </a:extLst>
          </p:cNvPr>
          <p:cNvSpPr txBox="1"/>
          <p:nvPr/>
        </p:nvSpPr>
        <p:spPr>
          <a:xfrm>
            <a:off x="6022058" y="4548052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ED064E-D672-1644-B4DF-C63BFEC9ADF3}"/>
              </a:ext>
            </a:extLst>
          </p:cNvPr>
          <p:cNvSpPr txBox="1"/>
          <p:nvPr/>
        </p:nvSpPr>
        <p:spPr>
          <a:xfrm>
            <a:off x="4918613" y="45480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894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it Line | Free Vectors, Stock Photos &amp; PSD">
            <a:extLst>
              <a:ext uri="{FF2B5EF4-FFF2-40B4-BE49-F238E27FC236}">
                <a16:creationId xmlns:a16="http://schemas.microsoft.com/office/drawing/2014/main" id="{D017C45D-86B4-D146-9168-6D7A3711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67" y="1801283"/>
            <a:ext cx="79502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6EA68-2988-884F-8D2C-AC53C3D0662E}"/>
              </a:ext>
            </a:extLst>
          </p:cNvPr>
          <p:cNvSpPr txBox="1"/>
          <p:nvPr/>
        </p:nvSpPr>
        <p:spPr>
          <a:xfrm>
            <a:off x="8329957" y="1949023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 of the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0CF5-F568-A04B-9DFB-C7DB83B0FE40}"/>
              </a:ext>
            </a:extLst>
          </p:cNvPr>
          <p:cNvSpPr txBox="1"/>
          <p:nvPr/>
        </p:nvSpPr>
        <p:spPr>
          <a:xfrm>
            <a:off x="2121868" y="191127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of the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5A95E-E427-C54C-98E2-8534064F9318}"/>
              </a:ext>
            </a:extLst>
          </p:cNvPr>
          <p:cNvSpPr txBox="1"/>
          <p:nvPr/>
        </p:nvSpPr>
        <p:spPr>
          <a:xfrm>
            <a:off x="913141" y="4542616"/>
            <a:ext cx="185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 will join the queue at this end (enqueue)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FEAA1-F353-C844-AB0D-440531F4B30C}"/>
              </a:ext>
            </a:extLst>
          </p:cNvPr>
          <p:cNvSpPr txBox="1"/>
          <p:nvPr/>
        </p:nvSpPr>
        <p:spPr>
          <a:xfrm>
            <a:off x="8013700" y="4652656"/>
            <a:ext cx="282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ready, thee next in line will move forward, leaves the queue (dequeue) and uses the ATM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2E6697B-971C-D541-8A13-41A496E39664}"/>
              </a:ext>
            </a:extLst>
          </p:cNvPr>
          <p:cNvSpPr/>
          <p:nvPr/>
        </p:nvSpPr>
        <p:spPr>
          <a:xfrm>
            <a:off x="1549400" y="3395133"/>
            <a:ext cx="2582333" cy="2178015"/>
          </a:xfrm>
          <a:prstGeom prst="arc">
            <a:avLst>
              <a:gd name="adj1" fmla="val 10785797"/>
              <a:gd name="adj2" fmla="val 1615004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331D9A-6BD0-A246-AD96-A569A99A5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63793" y="2280605"/>
            <a:ext cx="132782" cy="4371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5D1C5C-952F-3149-8167-DCE39016C5A6}"/>
              </a:ext>
            </a:extLst>
          </p:cNvPr>
          <p:cNvCxnSpPr>
            <a:cxnSpLocks/>
          </p:cNvCxnSpPr>
          <p:nvPr/>
        </p:nvCxnSpPr>
        <p:spPr>
          <a:xfrm flipH="1">
            <a:off x="9144000" y="2407045"/>
            <a:ext cx="159429" cy="5136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5D968D-9710-5C43-9F43-43E9860D4C17}"/>
              </a:ext>
            </a:extLst>
          </p:cNvPr>
          <p:cNvCxnSpPr>
            <a:cxnSpLocks/>
          </p:cNvCxnSpPr>
          <p:nvPr/>
        </p:nvCxnSpPr>
        <p:spPr>
          <a:xfrm>
            <a:off x="9144000" y="4542616"/>
            <a:ext cx="58420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8FC6582-A526-E04C-9858-FD68208E9B1D}"/>
              </a:ext>
            </a:extLst>
          </p:cNvPr>
          <p:cNvSpPr/>
          <p:nvPr/>
        </p:nvSpPr>
        <p:spPr>
          <a:xfrm rot="16200000">
            <a:off x="6090572" y="1108211"/>
            <a:ext cx="116691" cy="6396569"/>
          </a:xfrm>
          <a:prstGeom prst="leftBracke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4F9EB-6E6D-DD4C-8B15-31B3DC79707B}"/>
              </a:ext>
            </a:extLst>
          </p:cNvPr>
          <p:cNvSpPr txBox="1"/>
          <p:nvPr/>
        </p:nvSpPr>
        <p:spPr>
          <a:xfrm>
            <a:off x="4334935" y="4436222"/>
            <a:ext cx="247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Queue of people waiting in line for the ATM</a:t>
            </a:r>
          </a:p>
        </p:txBody>
      </p:sp>
    </p:spTree>
    <p:extLst>
      <p:ext uri="{BB962C8B-B14F-4D97-AF65-F5344CB8AC3E}">
        <p14:creationId xmlns:p14="http://schemas.microsoft.com/office/powerpoint/2010/main" val="3878059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6850</TotalTime>
  <Words>1067</Words>
  <Application>Microsoft Macintosh PowerPoint</Application>
  <PresentationFormat>Widescreen</PresentationFormat>
  <Paragraphs>367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141</cp:revision>
  <dcterms:created xsi:type="dcterms:W3CDTF">2020-04-30T06:38:45Z</dcterms:created>
  <dcterms:modified xsi:type="dcterms:W3CDTF">2020-07-26T07:17:52Z</dcterms:modified>
</cp:coreProperties>
</file>