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70" r:id="rId25"/>
    <p:sldId id="256" r:id="rId2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Collections - Arrays &amp; Java Heap" id="{A77C8035-645E-BC41-A860-8F1EAD9648FF}">
          <p14:sldIdLst>
            <p14:sldId id="270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9"/>
    <p:restoredTop sz="86405"/>
  </p:normalViewPr>
  <p:slideViewPr>
    <p:cSldViewPr snapToGrid="0" snapToObjects="1">
      <p:cViewPr>
        <p:scale>
          <a:sx n="110" d="100"/>
          <a:sy n="110" d="100"/>
        </p:scale>
        <p:origin x="560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366</Words>
  <Application>Microsoft Macintosh PowerPoint</Application>
  <PresentationFormat>Widescreen</PresentationFormat>
  <Paragraphs>160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46</cp:revision>
  <dcterms:created xsi:type="dcterms:W3CDTF">2020-04-30T06:38:45Z</dcterms:created>
  <dcterms:modified xsi:type="dcterms:W3CDTF">2020-06-04T18:08:38Z</dcterms:modified>
</cp:coreProperties>
</file>