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256" r:id="rId5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Streams" id="{BFF53806-751A-C84E-8E3C-842C7C63FFA8}">
          <p14:sldIdLst>
            <p14:sldId id="307"/>
          </p14:sldIdLst>
        </p14:section>
        <p14:section name="Testing" id="{064BBB82-ADB6-E844-9D9E-44CD43DCBE9F}">
          <p14:sldIdLst>
            <p14:sldId id="308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2"/>
    <p:restoredTop sz="96928"/>
  </p:normalViewPr>
  <p:slideViewPr>
    <p:cSldViewPr snapToGrid="0" snapToObjects="1">
      <p:cViewPr varScale="1">
        <p:scale>
          <a:sx n="148" d="100"/>
          <a:sy n="148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17879-8284-414E-9794-7F3ED1EDA97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1F76D7-99DE-DC41-A0AF-1A110F9F43F5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2A7B2-A2FE-1944-A1C0-CC0B716EC5D0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711F73-6B2C-8740-89B4-B683F9549790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47E98-71B4-6D47-9761-54F0C826AE54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EA5089-49B4-054D-ADEA-3DE89FE9AE5C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58965F-2EC0-3F49-8FE2-522AD515BB46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70A78-5717-DA40-931F-3F34C2D478ED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3CF29-6C76-8B4A-ADD1-D37C2B763B7F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A237E-D443-A24C-BC21-DE949BABFBFF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A69E0-F68C-D947-BFEB-1D1DC2741B8F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5F49B-E386-1544-A256-A1FCCF5AF247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4F72B-6234-1A4D-9EB0-177B43AEB3C0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74246F-B4BB-3344-83DD-E67DB465821F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7D8BF-5B40-CD44-8B95-5CF674234F3F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E43C-C6B6-C649-8D59-64E24A5F7361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66A5D2-9DBE-564B-8973-2CDDF39A67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63662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633859" y="859647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7D14F2-BA7C-8843-992D-888B2A0F6448}"/>
              </a:ext>
            </a:extLst>
          </p:cNvPr>
          <p:cNvSpPr txBox="1"/>
          <p:nvPr/>
        </p:nvSpPr>
        <p:spPr>
          <a:xfrm>
            <a:off x="9115621" y="1601288"/>
            <a:ext cx="186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map entry containing both the </a:t>
            </a:r>
            <a:r>
              <a:rPr lang="en-GB" i="1" dirty="0"/>
              <a:t>key</a:t>
            </a:r>
            <a:r>
              <a:rPr lang="en-GB" dirty="0"/>
              <a:t> and </a:t>
            </a:r>
            <a:r>
              <a:rPr lang="en-GB" i="1" dirty="0"/>
              <a:t>value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BE60BB4-33E7-624D-93AE-7E7B9F8044C9}"/>
              </a:ext>
            </a:extLst>
          </p:cNvPr>
          <p:cNvCxnSpPr>
            <a:cxnSpLocks/>
          </p:cNvCxnSpPr>
          <p:nvPr/>
        </p:nvCxnSpPr>
        <p:spPr>
          <a:xfrm flipH="1" flipV="1">
            <a:off x="9577685" y="1258505"/>
            <a:ext cx="120034" cy="405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FDCAEF-2F73-7B4F-A8BB-E4586C7A7DE2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312970-5624-F942-8F4A-563AA1165AD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94031D-F4C9-A04C-B466-6432C9DFE92F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4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18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11" idx="1"/>
          </p:cNvCxnSpPr>
          <p:nvPr/>
        </p:nvCxnSpPr>
        <p:spPr>
          <a:xfrm>
            <a:off x="3832613" y="3597967"/>
            <a:ext cx="1136950" cy="26047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33" idx="1"/>
          </p:cNvCxnSpPr>
          <p:nvPr/>
        </p:nvCxnSpPr>
        <p:spPr>
          <a:xfrm>
            <a:off x="6679094" y="6202739"/>
            <a:ext cx="697599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37C919-4085-044F-A53A-F4ECBA963ECE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entry goes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43C6A-9FC5-6341-B5F6-038C8338DEA7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51C408-1D3E-614C-BF17-A6A01ACEBCFB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370838" y="125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679094" y="2518149"/>
            <a:ext cx="699052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79094" y="3255067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6679094" y="472890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Hashtable entries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6679094" y="178123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759521-57C2-9F48-A5D8-B5F2057751D8}"/>
              </a:ext>
            </a:extLst>
          </p:cNvPr>
          <p:cNvGrpSpPr/>
          <p:nvPr/>
        </p:nvGrpSpPr>
        <p:grpSpPr>
          <a:xfrm>
            <a:off x="8346312" y="855039"/>
            <a:ext cx="623545" cy="378547"/>
            <a:chOff x="1099930" y="4359576"/>
            <a:chExt cx="623545" cy="3785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DBF1B1-4C3D-4D44-A8C6-4EE9C94DC1B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27C7D5-9721-CD49-B37B-8A52D04B47EC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C93C7B-3DCE-AD49-B2C5-FD2A343B0EA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FF21FE-9371-2E4E-89C9-AEF4473B885A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DD3AF8-8B1F-6F48-99F7-CBB59CFD1C0D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42A7B4-0B0D-6B48-BD10-A12191D355B2}"/>
              </a:ext>
            </a:extLst>
          </p:cNvPr>
          <p:cNvGrpSpPr/>
          <p:nvPr/>
        </p:nvGrpSpPr>
        <p:grpSpPr>
          <a:xfrm>
            <a:off x="7468055" y="855193"/>
            <a:ext cx="623545" cy="378547"/>
            <a:chOff x="1099930" y="4359576"/>
            <a:chExt cx="623545" cy="37854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61A30B-2E46-D541-9EA6-9DE3F4F6190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8F0E756-756E-4440-B7A9-1FE6A0C39108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546FF0C-77B3-6044-8B9C-57CC17CD5EF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4799C5-3BE2-C043-BCC5-3805E22D6E5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E1E4F7-C2BD-0047-B888-86CF019B606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75555D-F321-B041-A95D-72AC2100A95C}"/>
              </a:ext>
            </a:extLst>
          </p:cNvPr>
          <p:cNvGrpSpPr/>
          <p:nvPr/>
        </p:nvGrpSpPr>
        <p:grpSpPr>
          <a:xfrm>
            <a:off x="9228214" y="865016"/>
            <a:ext cx="623545" cy="378547"/>
            <a:chOff x="1099930" y="4359576"/>
            <a:chExt cx="623545" cy="37854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7D46E8-A659-0F40-BDA4-658D80FCA147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194FE5-97D8-9D4B-817E-B9246AF5338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8420BA-B7D7-284B-91B2-56FD7DA05719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21FCC6-55A6-2044-9F8A-AE8F5FE2013C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D56BC6-51C0-5948-AEDF-2DA721C2BA4C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6D90CE-602A-D648-B28A-3F4F2E1C75BE}"/>
              </a:ext>
            </a:extLst>
          </p:cNvPr>
          <p:cNvGrpSpPr/>
          <p:nvPr/>
        </p:nvGrpSpPr>
        <p:grpSpPr>
          <a:xfrm>
            <a:off x="10104994" y="865016"/>
            <a:ext cx="623545" cy="378547"/>
            <a:chOff x="1099930" y="4359576"/>
            <a:chExt cx="623545" cy="3785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F54FEE-3943-B14D-96E4-4D93CCE8EBEE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3265A6C-70ED-6848-AC70-1286264B86AA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0A1AAC8-B630-DA4F-B58A-384C4EDD707D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ACD8E7-C39F-634B-8D2F-BE6780215183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2BE8A0-E0BC-3E4F-9F1C-A489BE7B809D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2B8749-DFAB-2F4A-879D-A4D93171FEA8}"/>
              </a:ext>
            </a:extLst>
          </p:cNvPr>
          <p:cNvGrpSpPr/>
          <p:nvPr/>
        </p:nvGrpSpPr>
        <p:grpSpPr>
          <a:xfrm>
            <a:off x="7448086" y="2328507"/>
            <a:ext cx="623545" cy="378547"/>
            <a:chOff x="1099930" y="4359576"/>
            <a:chExt cx="623545" cy="37854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36A13E-CD6D-B743-A6A2-422CE5F8A64C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EF7FFBC-DD88-F242-9032-A96BE9FE8029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F225810-E605-AF4C-8744-E5F94543490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84DFA06-0D94-C044-8680-062044D214A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94B453-B5B6-3D47-AF44-255FF70747E8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0BCBF4D-8E6B-FF41-87BF-827F161004A5}"/>
              </a:ext>
            </a:extLst>
          </p:cNvPr>
          <p:cNvGrpSpPr/>
          <p:nvPr/>
        </p:nvGrpSpPr>
        <p:grpSpPr>
          <a:xfrm>
            <a:off x="8333932" y="2335345"/>
            <a:ext cx="623545" cy="378547"/>
            <a:chOff x="1099930" y="4359576"/>
            <a:chExt cx="623545" cy="37854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408C53-2286-0D4C-82E4-9B8AAED48EF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0ED503-0F7D-6141-8FC7-F8F1C6E1E44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DB74584-EF0D-1E40-AF68-C6799DEE5F56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DA43D76-D68B-784D-A020-83217E341762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2F465FA-654D-304E-AAA6-AED4DA5F3D61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4F695C-7E93-7547-8E58-30ED25D05C19}"/>
              </a:ext>
            </a:extLst>
          </p:cNvPr>
          <p:cNvGrpSpPr/>
          <p:nvPr/>
        </p:nvGrpSpPr>
        <p:grpSpPr>
          <a:xfrm>
            <a:off x="7462661" y="3072263"/>
            <a:ext cx="623545" cy="378547"/>
            <a:chOff x="1099930" y="4359576"/>
            <a:chExt cx="623545" cy="37854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7E6D21-97F3-5B43-8844-F6A0F99CCE2B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8D6280-F632-C94A-BE14-DF6595FB9AC2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532265D-FE41-9C49-9E07-47FD4F1CDBD2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6CDD4D-8C17-1C4D-8807-60F11C064F9F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50EC1C-4AE6-C444-A54C-2AD686EA033C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F9FF79-B408-A24D-8D61-08E1A03708A5}"/>
              </a:ext>
            </a:extLst>
          </p:cNvPr>
          <p:cNvGrpSpPr/>
          <p:nvPr/>
        </p:nvGrpSpPr>
        <p:grpSpPr>
          <a:xfrm>
            <a:off x="8334849" y="3072263"/>
            <a:ext cx="623545" cy="378547"/>
            <a:chOff x="1099930" y="4359576"/>
            <a:chExt cx="623545" cy="37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86B3C-D8EF-E747-AE23-996AF4310CB9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398C74-D6B1-6746-8EB8-FF7DA7E03215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FE37D17-2C4D-9541-AAB3-596AAF35FC68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B66FA-4938-D849-B36E-2582BD5C9C7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812B35-1C6F-3447-93A6-A745B0B126C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F2871D-1F14-0F4D-B2B1-3C87BC577AEA}"/>
              </a:ext>
            </a:extLst>
          </p:cNvPr>
          <p:cNvGrpSpPr/>
          <p:nvPr/>
        </p:nvGrpSpPr>
        <p:grpSpPr>
          <a:xfrm>
            <a:off x="9225372" y="3072263"/>
            <a:ext cx="623545" cy="378547"/>
            <a:chOff x="1099930" y="4359576"/>
            <a:chExt cx="623545" cy="37854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B4B824D-12C5-EA41-A7D7-B24F9528A648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A3FDDB-64E9-8A4F-B228-A322B35DF0AE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C16579-106A-164D-8EB9-85F278CB44AB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5D7DBB-F99C-4D4D-8E8C-7FD28438CA26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1849B28-7DD7-D047-869C-F09548D6EF95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C9C635-72D4-2449-9B42-459B351F67EC}"/>
              </a:ext>
            </a:extLst>
          </p:cNvPr>
          <p:cNvGrpSpPr/>
          <p:nvPr/>
        </p:nvGrpSpPr>
        <p:grpSpPr>
          <a:xfrm>
            <a:off x="7448086" y="4552835"/>
            <a:ext cx="623545" cy="378547"/>
            <a:chOff x="1099930" y="4359576"/>
            <a:chExt cx="623545" cy="37854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155268D-7C3A-B243-A101-605CE14C660D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2DDB814-D5EB-7D46-87F5-2197287C8B21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BF44329-13C4-B448-A213-9FC596629035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43C8F7-7E5B-174A-B2F5-FC6C59C2D894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58A464D-FDF5-5B42-B78E-622F0C574E31}"/>
                </a:ext>
              </a:extLst>
            </p:cNvPr>
            <p:cNvCxnSpPr>
              <a:cxnSpLocks/>
              <a:stCxn id="113" idx="3"/>
              <a:endCxn id="114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2B7FAD-7DEE-484B-8279-174E991EFE89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69CCAD-DF7D-C04D-A21F-9887D70C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578637" cy="276999"/>
              </a:xfrm>
              <a:prstGeom prst="rect">
                <a:avLst/>
              </a:prstGeom>
              <a:blipFill>
                <a:blip r:embed="rId3"/>
                <a:stretch>
                  <a:fillRect l="-3968" t="-4348" r="-396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07F7DC-64A6-1A46-B329-39C9DCB03282}"/>
              </a:ext>
            </a:extLst>
          </p:cNvPr>
          <p:cNvCxnSpPr>
            <a:stCxn id="116" idx="3"/>
            <a:endCxn id="117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857B04D-0B8B-184D-AB8D-D2E7660057C7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3832613" y="2518149"/>
            <a:ext cx="1136950" cy="1079818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BB495DD-6CE2-AE4A-815E-51A35748D3F2}"/>
              </a:ext>
            </a:extLst>
          </p:cNvPr>
          <p:cNvCxnSpPr>
            <a:cxnSpLocks/>
            <a:stCxn id="11" idx="3"/>
            <a:endCxn id="123" idx="1"/>
          </p:cNvCxnSpPr>
          <p:nvPr/>
        </p:nvCxnSpPr>
        <p:spPr>
          <a:xfrm flipV="1">
            <a:off x="6679094" y="6202371"/>
            <a:ext cx="687016" cy="3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9800E-ABA3-9D42-8B05-3D481F87644A}"/>
              </a:ext>
            </a:extLst>
          </p:cNvPr>
          <p:cNvGrpSpPr/>
          <p:nvPr/>
        </p:nvGrpSpPr>
        <p:grpSpPr>
          <a:xfrm>
            <a:off x="861044" y="3408692"/>
            <a:ext cx="623545" cy="378547"/>
            <a:chOff x="1099930" y="4359576"/>
            <a:chExt cx="623545" cy="37854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5CFBE2-4700-9E4F-B47B-2EC902D7821F}"/>
                </a:ext>
              </a:extLst>
            </p:cNvPr>
            <p:cNvSpPr/>
            <p:nvPr/>
          </p:nvSpPr>
          <p:spPr>
            <a:xfrm>
              <a:off x="1099930" y="4359576"/>
              <a:ext cx="623545" cy="3785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7E5CEE-B575-8640-AAB3-E5B2B0214C3F}"/>
                </a:ext>
              </a:extLst>
            </p:cNvPr>
            <p:cNvGrpSpPr/>
            <p:nvPr/>
          </p:nvGrpSpPr>
          <p:grpSpPr>
            <a:xfrm>
              <a:off x="1165660" y="4428867"/>
              <a:ext cx="492085" cy="239964"/>
              <a:chOff x="1146662" y="4424352"/>
              <a:chExt cx="492085" cy="23996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0568A0C-2D7A-894C-9E5D-6C5195F39D4F}"/>
                  </a:ext>
                </a:extLst>
              </p:cNvPr>
              <p:cNvSpPr/>
              <p:nvPr/>
            </p:nvSpPr>
            <p:spPr>
              <a:xfrm>
                <a:off x="1146662" y="4424352"/>
                <a:ext cx="166970" cy="2399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A7B4-7C13-D641-8427-426D97233EC1}"/>
                  </a:ext>
                </a:extLst>
              </p:cNvPr>
              <p:cNvSpPr/>
              <p:nvPr/>
            </p:nvSpPr>
            <p:spPr>
              <a:xfrm>
                <a:off x="1471776" y="4424352"/>
                <a:ext cx="166971" cy="2399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DBFB3CA-3729-2641-8502-F40168D99D18}"/>
                </a:ext>
              </a:extLst>
            </p:cNvPr>
            <p:cNvCxnSpPr>
              <a:cxnSpLocks/>
              <a:stCxn id="128" idx="3"/>
              <a:endCxn id="129" idx="1"/>
            </p:cNvCxnSpPr>
            <p:nvPr/>
          </p:nvCxnSpPr>
          <p:spPr>
            <a:xfrm>
              <a:off x="1332630" y="4548849"/>
              <a:ext cx="15814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C62101-1BFD-934C-A85D-0625286C6D90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>
            <a:off x="6679094" y="399198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3D3221-96F8-D747-A2A7-AFD397217A5C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 flipV="1">
            <a:off x="6679094" y="5461823"/>
            <a:ext cx="687017" cy="39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DCA9D8-30C3-384C-A010-5CABB353CBA8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F1B114-B7E3-C142-991E-83BD65D43FB8}"/>
              </a:ext>
            </a:extLst>
          </p:cNvPr>
          <p:cNvSpPr/>
          <p:nvPr/>
        </p:nvSpPr>
        <p:spPr>
          <a:xfrm>
            <a:off x="8245634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34A673-AB96-814F-8F72-EC74D2F4A3AD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BFD168-4A38-7A42-9BD1-FFCDD459C31D}"/>
              </a:ext>
            </a:extLst>
          </p:cNvPr>
          <p:cNvSpPr txBox="1"/>
          <p:nvPr/>
        </p:nvSpPr>
        <p:spPr>
          <a:xfrm>
            <a:off x="9136266" y="1660720"/>
            <a:ext cx="305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entry's </a:t>
            </a:r>
            <a:r>
              <a:rPr lang="en-GB" i="1" dirty="0"/>
              <a:t>key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entry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172456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05CDD5-5F0A-2C4C-BFAB-A04A429F59AF}"/>
              </a:ext>
            </a:extLst>
          </p:cNvPr>
          <p:cNvGrpSpPr/>
          <p:nvPr/>
        </p:nvGrpSpPr>
        <p:grpSpPr>
          <a:xfrm>
            <a:off x="4148667" y="2311400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9E673-4F8F-A14C-829E-03AC36432661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B2B94-A09B-5B43-8AA6-EA5D7E6216C0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A2C169-442D-4541-8F6A-9371BDFCB11F}"/>
              </a:ext>
            </a:extLst>
          </p:cNvPr>
          <p:cNvGrpSpPr/>
          <p:nvPr/>
        </p:nvGrpSpPr>
        <p:grpSpPr>
          <a:xfrm>
            <a:off x="4148667" y="3208867"/>
            <a:ext cx="3395134" cy="821267"/>
            <a:chOff x="4241800" y="1007533"/>
            <a:chExt cx="3395134" cy="821267"/>
          </a:xfrm>
          <a:solidFill>
            <a:schemeClr val="accent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1DC0C3-9A3A-3046-BE0D-547BC175868F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Orange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B63B2-D907-6648-AB97-0E52854151DB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101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1B3119-A146-5F4D-813F-D49F28AF458D}"/>
              </a:ext>
            </a:extLst>
          </p:cNvPr>
          <p:cNvGrpSpPr/>
          <p:nvPr/>
        </p:nvGrpSpPr>
        <p:grpSpPr>
          <a:xfrm>
            <a:off x="592667" y="2489200"/>
            <a:ext cx="3395134" cy="1718734"/>
            <a:chOff x="592667" y="2489200"/>
            <a:chExt cx="3395134" cy="1718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CDD5-5F0A-2C4C-BFAB-A04A429F59AF}"/>
                </a:ext>
              </a:extLst>
            </p:cNvPr>
            <p:cNvGrpSpPr/>
            <p:nvPr/>
          </p:nvGrpSpPr>
          <p:grpSpPr>
            <a:xfrm>
              <a:off x="592667" y="2489200"/>
              <a:ext cx="3395134" cy="821267"/>
              <a:chOff x="4241800" y="1007533"/>
              <a:chExt cx="3395134" cy="82126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09E673-4F8F-A14C-829E-03AC36432661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B2B94-A09B-5B43-8AA6-EA5D7E6216C0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A2C169-442D-4541-8F6A-9371BDFCB11F}"/>
                </a:ext>
              </a:extLst>
            </p:cNvPr>
            <p:cNvGrpSpPr/>
            <p:nvPr/>
          </p:nvGrpSpPr>
          <p:grpSpPr>
            <a:xfrm>
              <a:off x="592667" y="3386667"/>
              <a:ext cx="3395134" cy="821267"/>
              <a:chOff x="4241800" y="1007533"/>
              <a:chExt cx="3395134" cy="821267"/>
            </a:xfrm>
            <a:solidFill>
              <a:schemeClr val="accent2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1DC0C3-9A3A-3046-BE0D-547BC175868F}"/>
                  </a:ext>
                </a:extLst>
              </p:cNvPr>
              <p:cNvSpPr/>
              <p:nvPr/>
            </p:nvSpPr>
            <p:spPr>
              <a:xfrm>
                <a:off x="4241800" y="1007533"/>
                <a:ext cx="2599267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Orange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9B63B2-D907-6648-AB97-0E52854151DB}"/>
                  </a:ext>
                </a:extLst>
              </p:cNvPr>
              <p:cNvSpPr/>
              <p:nvPr/>
            </p:nvSpPr>
            <p:spPr>
              <a:xfrm>
                <a:off x="6866468" y="1007533"/>
                <a:ext cx="770466" cy="82126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CCDF8-AA3B-B147-9B0F-1E6B740CE79A}"/>
              </a:ext>
            </a:extLst>
          </p:cNvPr>
          <p:cNvSpPr txBox="1"/>
          <p:nvPr/>
        </p:nvSpPr>
        <p:spPr>
          <a:xfrm>
            <a:off x="4529668" y="3025402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an apple and an orange from the bag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0987-4994-AA45-BA15-697A4A27E31C}"/>
              </a:ext>
            </a:extLst>
          </p:cNvPr>
          <p:cNvGrpSpPr/>
          <p:nvPr/>
        </p:nvGrpSpPr>
        <p:grpSpPr>
          <a:xfrm>
            <a:off x="7374467" y="2937934"/>
            <a:ext cx="3395134" cy="821267"/>
            <a:chOff x="4241800" y="1007533"/>
            <a:chExt cx="3395134" cy="821267"/>
          </a:xfrm>
          <a:solidFill>
            <a:schemeClr val="accent6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EDA4D-FC42-0E46-A802-F1413962DCB5}"/>
                </a:ext>
              </a:extLst>
            </p:cNvPr>
            <p:cNvSpPr/>
            <p:nvPr/>
          </p:nvSpPr>
          <p:spPr>
            <a:xfrm>
              <a:off x="4241800" y="1007533"/>
              <a:ext cx="2599267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0C9C10-6339-C14C-BA91-B72648B1EA05}"/>
                </a:ext>
              </a:extLst>
            </p:cNvPr>
            <p:cNvSpPr/>
            <p:nvPr/>
          </p:nvSpPr>
          <p:spPr>
            <a:xfrm>
              <a:off x="6866468" y="1007533"/>
              <a:ext cx="770466" cy="8212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0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con for Peek,peep">
            <a:extLst>
              <a:ext uri="{FF2B5EF4-FFF2-40B4-BE49-F238E27FC236}">
                <a16:creationId xmlns:a16="http://schemas.microsoft.com/office/drawing/2014/main" id="{3D6DBA4C-D077-BB4A-9470-618B708D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5484" y="822334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B515C3B-7222-6544-8B68-723315C3FECB}"/>
              </a:ext>
            </a:extLst>
          </p:cNvPr>
          <p:cNvGrpSpPr/>
          <p:nvPr/>
        </p:nvGrpSpPr>
        <p:grpSpPr>
          <a:xfrm>
            <a:off x="5120616" y="2165441"/>
            <a:ext cx="1337364" cy="2259689"/>
            <a:chOff x="3715578" y="2300907"/>
            <a:chExt cx="1337364" cy="22596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88DF21-6CCB-4341-805F-7DA0F8C54850}"/>
                </a:ext>
              </a:extLst>
            </p:cNvPr>
            <p:cNvSpPr/>
            <p:nvPr/>
          </p:nvSpPr>
          <p:spPr>
            <a:xfrm rot="16200000">
              <a:off x="3805581" y="3309729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50D0E4-D8B4-B94A-9D8A-2AEC3A1187D4}"/>
                </a:ext>
              </a:extLst>
            </p:cNvPr>
            <p:cNvSpPr/>
            <p:nvPr/>
          </p:nvSpPr>
          <p:spPr>
            <a:xfrm rot="16200000">
              <a:off x="3439306" y="3313235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BA2572-E67C-0B4F-B3CD-86094B78DB14}"/>
                </a:ext>
              </a:extLst>
            </p:cNvPr>
            <p:cNvSpPr/>
            <p:nvPr/>
          </p:nvSpPr>
          <p:spPr>
            <a:xfrm rot="16200000">
              <a:off x="3073031" y="3309730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00A55A-277D-E440-AA52-932A323E78D7}"/>
                </a:ext>
              </a:extLst>
            </p:cNvPr>
            <p:cNvSpPr/>
            <p:nvPr/>
          </p:nvSpPr>
          <p:spPr>
            <a:xfrm rot="16200000">
              <a:off x="2706756" y="3309730"/>
              <a:ext cx="2256183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51B39D3-C1E6-C94E-9105-4885328DF579}"/>
              </a:ext>
            </a:extLst>
          </p:cNvPr>
          <p:cNvSpPr/>
          <p:nvPr/>
        </p:nvSpPr>
        <p:spPr>
          <a:xfrm rot="16200000">
            <a:off x="2662278" y="3174263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4869F-390D-2545-B011-5A3D1349AD01}"/>
              </a:ext>
            </a:extLst>
          </p:cNvPr>
          <p:cNvCxnSpPr>
            <a:cxnSpLocks/>
          </p:cNvCxnSpPr>
          <p:nvPr/>
        </p:nvCxnSpPr>
        <p:spPr>
          <a:xfrm>
            <a:off x="4006014" y="2753465"/>
            <a:ext cx="9856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EC0B2-0D87-2947-87F0-101D2690977D}"/>
              </a:ext>
            </a:extLst>
          </p:cNvPr>
          <p:cNvSpPr/>
          <p:nvPr/>
        </p:nvSpPr>
        <p:spPr>
          <a:xfrm rot="5400000">
            <a:off x="6660136" y="3174263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4AB35-068E-364C-AA10-1148020FDD82}"/>
              </a:ext>
            </a:extLst>
          </p:cNvPr>
          <p:cNvSpPr txBox="1"/>
          <p:nvPr/>
        </p:nvSpPr>
        <p:spPr>
          <a:xfrm>
            <a:off x="4733074" y="5136946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 Data Structure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9D57F-15CF-AB43-B919-94D2AB670E0A}"/>
              </a:ext>
            </a:extLst>
          </p:cNvPr>
          <p:cNvCxnSpPr>
            <a:cxnSpLocks/>
          </p:cNvCxnSpPr>
          <p:nvPr/>
        </p:nvCxnSpPr>
        <p:spPr>
          <a:xfrm flipH="1">
            <a:off x="6570622" y="1365909"/>
            <a:ext cx="548296" cy="7348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68A436-9213-A749-8109-FD9E60F87C78}"/>
              </a:ext>
            </a:extLst>
          </p:cNvPr>
          <p:cNvSpPr txBox="1"/>
          <p:nvPr/>
        </p:nvSpPr>
        <p:spPr>
          <a:xfrm>
            <a:off x="4006014" y="22525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enqueue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26C33-3261-E841-80EF-A660A06B518A}"/>
              </a:ext>
            </a:extLst>
          </p:cNvPr>
          <p:cNvSpPr txBox="1"/>
          <p:nvPr/>
        </p:nvSpPr>
        <p:spPr>
          <a:xfrm>
            <a:off x="6554355" y="225252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2BD4D7-F67D-D04F-82DF-AF6641A3289E}"/>
              </a:ext>
            </a:extLst>
          </p:cNvPr>
          <p:cNvSpPr txBox="1"/>
          <p:nvPr/>
        </p:nvSpPr>
        <p:spPr>
          <a:xfrm>
            <a:off x="6321714" y="137622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8C7DE3-23C5-F54E-9596-56F7CE3802AA}"/>
              </a:ext>
            </a:extLst>
          </p:cNvPr>
          <p:cNvCxnSpPr>
            <a:cxnSpLocks/>
          </p:cNvCxnSpPr>
          <p:nvPr/>
        </p:nvCxnSpPr>
        <p:spPr>
          <a:xfrm>
            <a:off x="6570622" y="2753465"/>
            <a:ext cx="98569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6AE2F8-F1C5-844E-857E-C560BF2FB6B3}"/>
              </a:ext>
            </a:extLst>
          </p:cNvPr>
          <p:cNvSpPr txBox="1"/>
          <p:nvPr/>
        </p:nvSpPr>
        <p:spPr>
          <a:xfrm>
            <a:off x="6022058" y="4548052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ED064E-D672-1644-B4DF-C63BFEC9ADF3}"/>
              </a:ext>
            </a:extLst>
          </p:cNvPr>
          <p:cNvSpPr txBox="1"/>
          <p:nvPr/>
        </p:nvSpPr>
        <p:spPr>
          <a:xfrm>
            <a:off x="4918613" y="45480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894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it Line | Free Vectors, Stock Photos &amp; PSD">
            <a:extLst>
              <a:ext uri="{FF2B5EF4-FFF2-40B4-BE49-F238E27FC236}">
                <a16:creationId xmlns:a16="http://schemas.microsoft.com/office/drawing/2014/main" id="{D017C45D-86B4-D146-9168-6D7A3711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67" y="1801283"/>
            <a:ext cx="79502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6EA68-2988-884F-8D2C-AC53C3D0662E}"/>
              </a:ext>
            </a:extLst>
          </p:cNvPr>
          <p:cNvSpPr txBox="1"/>
          <p:nvPr/>
        </p:nvSpPr>
        <p:spPr>
          <a:xfrm>
            <a:off x="8329957" y="1949023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 of the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0CF5-F568-A04B-9DFB-C7DB83B0FE40}"/>
              </a:ext>
            </a:extLst>
          </p:cNvPr>
          <p:cNvSpPr txBox="1"/>
          <p:nvPr/>
        </p:nvSpPr>
        <p:spPr>
          <a:xfrm>
            <a:off x="2121868" y="191127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of the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5A95E-E427-C54C-98E2-8534064F9318}"/>
              </a:ext>
            </a:extLst>
          </p:cNvPr>
          <p:cNvSpPr txBox="1"/>
          <p:nvPr/>
        </p:nvSpPr>
        <p:spPr>
          <a:xfrm>
            <a:off x="913141" y="4542616"/>
            <a:ext cx="185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 will join the queue at this end (enqueue)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FEAA1-F353-C844-AB0D-440531F4B30C}"/>
              </a:ext>
            </a:extLst>
          </p:cNvPr>
          <p:cNvSpPr txBox="1"/>
          <p:nvPr/>
        </p:nvSpPr>
        <p:spPr>
          <a:xfrm>
            <a:off x="8013700" y="4652656"/>
            <a:ext cx="282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ready, thee next in line will move forward, leaves the queue (dequeue) and uses the ATM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2E6697B-971C-D541-8A13-41A496E39664}"/>
              </a:ext>
            </a:extLst>
          </p:cNvPr>
          <p:cNvSpPr/>
          <p:nvPr/>
        </p:nvSpPr>
        <p:spPr>
          <a:xfrm>
            <a:off x="1549400" y="3395133"/>
            <a:ext cx="2582333" cy="2178015"/>
          </a:xfrm>
          <a:prstGeom prst="arc">
            <a:avLst>
              <a:gd name="adj1" fmla="val 10785797"/>
              <a:gd name="adj2" fmla="val 1615004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331D9A-6BD0-A246-AD96-A569A99A5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63793" y="2280605"/>
            <a:ext cx="132782" cy="4371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5D1C5C-952F-3149-8167-DCE39016C5A6}"/>
              </a:ext>
            </a:extLst>
          </p:cNvPr>
          <p:cNvCxnSpPr>
            <a:cxnSpLocks/>
          </p:cNvCxnSpPr>
          <p:nvPr/>
        </p:nvCxnSpPr>
        <p:spPr>
          <a:xfrm flipH="1">
            <a:off x="9144000" y="2407045"/>
            <a:ext cx="159429" cy="5136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5D968D-9710-5C43-9F43-43E9860D4C17}"/>
              </a:ext>
            </a:extLst>
          </p:cNvPr>
          <p:cNvCxnSpPr>
            <a:cxnSpLocks/>
          </p:cNvCxnSpPr>
          <p:nvPr/>
        </p:nvCxnSpPr>
        <p:spPr>
          <a:xfrm>
            <a:off x="9144000" y="4542616"/>
            <a:ext cx="58420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E8FC6582-A526-E04C-9858-FD68208E9B1D}"/>
              </a:ext>
            </a:extLst>
          </p:cNvPr>
          <p:cNvSpPr/>
          <p:nvPr/>
        </p:nvSpPr>
        <p:spPr>
          <a:xfrm rot="16200000">
            <a:off x="6090572" y="1108211"/>
            <a:ext cx="116691" cy="6396569"/>
          </a:xfrm>
          <a:prstGeom prst="leftBracke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4F9EB-6E6D-DD4C-8B15-31B3DC79707B}"/>
              </a:ext>
            </a:extLst>
          </p:cNvPr>
          <p:cNvSpPr txBox="1"/>
          <p:nvPr/>
        </p:nvSpPr>
        <p:spPr>
          <a:xfrm>
            <a:off x="4334935" y="4436222"/>
            <a:ext cx="247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Queue of people waiting in line for the ATM</a:t>
            </a:r>
          </a:p>
        </p:txBody>
      </p:sp>
    </p:spTree>
    <p:extLst>
      <p:ext uri="{BB962C8B-B14F-4D97-AF65-F5344CB8AC3E}">
        <p14:creationId xmlns:p14="http://schemas.microsoft.com/office/powerpoint/2010/main" val="3878059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40ABD-1B1E-1D45-ACF6-874EA0660CA1}"/>
              </a:ext>
            </a:extLst>
          </p:cNvPr>
          <p:cNvSpPr/>
          <p:nvPr/>
        </p:nvSpPr>
        <p:spPr>
          <a:xfrm>
            <a:off x="4478867" y="635001"/>
            <a:ext cx="4707467" cy="7704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8FEE7-E8C0-3449-9EBF-F99799748E9D}"/>
              </a:ext>
            </a:extLst>
          </p:cNvPr>
          <p:cNvSpPr/>
          <p:nvPr/>
        </p:nvSpPr>
        <p:spPr>
          <a:xfrm>
            <a:off x="4478867" y="1642533"/>
            <a:ext cx="4707467" cy="3572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05448-8CAE-7440-9721-00457BA35F36}"/>
              </a:ext>
            </a:extLst>
          </p:cNvPr>
          <p:cNvSpPr/>
          <p:nvPr/>
        </p:nvSpPr>
        <p:spPr>
          <a:xfrm>
            <a:off x="4478866" y="5452532"/>
            <a:ext cx="4707467" cy="7704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9A653-13DA-2E4D-93DB-2BE6397561CC}"/>
              </a:ext>
            </a:extLst>
          </p:cNvPr>
          <p:cNvSpPr/>
          <p:nvPr/>
        </p:nvSpPr>
        <p:spPr>
          <a:xfrm>
            <a:off x="4588933" y="1752598"/>
            <a:ext cx="4495801" cy="770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6DD30C-0AA9-FB4C-BB6D-2C5E590E3293}"/>
              </a:ext>
            </a:extLst>
          </p:cNvPr>
          <p:cNvSpPr/>
          <p:nvPr/>
        </p:nvSpPr>
        <p:spPr>
          <a:xfrm>
            <a:off x="4584697" y="2619019"/>
            <a:ext cx="4495801" cy="7704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59254-3534-634E-A1ED-E43826D856C3}"/>
              </a:ext>
            </a:extLst>
          </p:cNvPr>
          <p:cNvSpPr/>
          <p:nvPr/>
        </p:nvSpPr>
        <p:spPr>
          <a:xfrm>
            <a:off x="4584697" y="3485440"/>
            <a:ext cx="4495801" cy="7704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24B67-C05F-F14B-86B8-1D2E8E8D125E}"/>
              </a:ext>
            </a:extLst>
          </p:cNvPr>
          <p:cNvSpPr/>
          <p:nvPr/>
        </p:nvSpPr>
        <p:spPr>
          <a:xfrm>
            <a:off x="4584697" y="4351862"/>
            <a:ext cx="4495801" cy="77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FCA24-D5A8-6741-94DF-FBF48B6DF628}"/>
              </a:ext>
            </a:extLst>
          </p:cNvPr>
          <p:cNvSpPr txBox="1"/>
          <p:nvPr/>
        </p:nvSpPr>
        <p:spPr>
          <a:xfrm>
            <a:off x="2230966" y="83820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7AD24-7E5F-1343-87AB-E929CDCFD2D4}"/>
              </a:ext>
            </a:extLst>
          </p:cNvPr>
          <p:cNvSpPr txBox="1"/>
          <p:nvPr/>
        </p:nvSpPr>
        <p:spPr>
          <a:xfrm>
            <a:off x="2230966" y="2927820"/>
            <a:ext cx="154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number of intermediate 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07157-812E-304A-9D24-10792B40E3CB}"/>
              </a:ext>
            </a:extLst>
          </p:cNvPr>
          <p:cNvSpPr txBox="1"/>
          <p:nvPr/>
        </p:nvSpPr>
        <p:spPr>
          <a:xfrm>
            <a:off x="2230966" y="5654700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1223509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4F9AAD-7476-DF44-945B-1C6E6E89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7" y="4011363"/>
            <a:ext cx="8277285" cy="1990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EA871-E770-9340-B3DE-01136B54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44" y="425967"/>
            <a:ext cx="9406164" cy="315180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14B19-4FCD-BC46-B523-B746DBD73E9A}"/>
              </a:ext>
            </a:extLst>
          </p:cNvPr>
          <p:cNvSpPr/>
          <p:nvPr/>
        </p:nvSpPr>
        <p:spPr>
          <a:xfrm>
            <a:off x="2924355" y="690113"/>
            <a:ext cx="3735237" cy="3278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2B4950-C330-2547-B23B-46FF9867087C}"/>
              </a:ext>
            </a:extLst>
          </p:cNvPr>
          <p:cNvSpPr/>
          <p:nvPr/>
        </p:nvSpPr>
        <p:spPr>
          <a:xfrm>
            <a:off x="3145766" y="1806138"/>
            <a:ext cx="8513742" cy="3278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24CBF22-3AAA-6043-A4A7-7A06A0EA0CC7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751163" y="854014"/>
            <a:ext cx="1173193" cy="409754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86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9151</TotalTime>
  <Words>1075</Words>
  <Application>Microsoft Macintosh PowerPoint</Application>
  <PresentationFormat>Widescreen</PresentationFormat>
  <Paragraphs>370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147</cp:revision>
  <dcterms:created xsi:type="dcterms:W3CDTF">2020-04-30T06:38:45Z</dcterms:created>
  <dcterms:modified xsi:type="dcterms:W3CDTF">2020-08-03T06:21:39Z</dcterms:modified>
</cp:coreProperties>
</file>