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56" r:id="rId5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0"/>
    <p:restoredTop sz="96928"/>
  </p:normalViewPr>
  <p:slideViewPr>
    <p:cSldViewPr snapToGrid="0" snapToObjects="1">
      <p:cViewPr varScale="1">
        <p:scale>
          <a:sx n="150" d="100"/>
          <a:sy n="150" d="100"/>
        </p:scale>
        <p:origin x="4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3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F17879-8284-414E-9794-7F3ED1EDA97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76D7-99DE-DC41-A0AF-1A110F9F43F5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2A7B2-A2FE-1944-A1C0-CC0B716EC5D0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711F73-6B2C-8740-89B4-B683F9549790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A47E98-71B4-6D47-9761-54F0C826AE54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EA5089-49B4-054D-ADEA-3DE89FE9AE5C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58965F-2EC0-3F49-8FE2-522AD515BB46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70A78-5717-DA40-931F-3F34C2D478ED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3CF29-6C76-8B4A-ADD1-D37C2B763B7F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A237E-D443-A24C-BC21-DE949BABFBFF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A69E0-F68C-D947-BFEB-1D1DC2741B8F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35F49B-E386-1544-A256-A1FCCF5AF247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4F72B-6234-1A4D-9EB0-177B43AEB3C0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4246F-B4BB-3344-83DD-E67DB465821F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7D8BF-5B40-CD44-8B95-5CF674234F3F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E43C-C6B6-C649-8D59-64E24A5F7361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66A5D2-9DBE-564B-8973-2CDDF39A677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63662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633859" y="859647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7D14F2-BA7C-8843-992D-888B2A0F6448}"/>
              </a:ext>
            </a:extLst>
          </p:cNvPr>
          <p:cNvSpPr txBox="1"/>
          <p:nvPr/>
        </p:nvSpPr>
        <p:spPr>
          <a:xfrm>
            <a:off x="9115621" y="1601288"/>
            <a:ext cx="186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map entry containing both the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60BB4-33E7-624D-93AE-7E7B9F8044C9}"/>
              </a:ext>
            </a:extLst>
          </p:cNvPr>
          <p:cNvCxnSpPr>
            <a:cxnSpLocks/>
          </p:cNvCxnSpPr>
          <p:nvPr/>
        </p:nvCxnSpPr>
        <p:spPr>
          <a:xfrm flipH="1" flipV="1">
            <a:off x="9577685" y="1258505"/>
            <a:ext cx="120034" cy="405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FDCAEF-2F73-7B4F-A8BB-E4586C7A7DE2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312970-5624-F942-8F4A-563AA1165AD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94031D-F4C9-A04C-B466-6432C9DFE92F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11" idx="1"/>
          </p:cNvCxnSpPr>
          <p:nvPr/>
        </p:nvCxnSpPr>
        <p:spPr>
          <a:xfrm>
            <a:off x="3832613" y="3597967"/>
            <a:ext cx="1136950" cy="26047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33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37C919-4085-044F-A53A-F4ECBA963ECE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entry goes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0743C6A-9FC5-6341-B5F6-038C8338DEA7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51C408-1D3E-614C-BF17-A6A01ACEBCFB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7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517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6" idx="1"/>
          </p:cNvCxnSpPr>
          <p:nvPr/>
        </p:nvCxnSpPr>
        <p:spPr>
          <a:xfrm flipV="1">
            <a:off x="3832613" y="2518149"/>
            <a:ext cx="1136950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23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DCA9D8-30C3-384C-A010-5CABB353CBA8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F1B114-B7E3-C142-991E-83BD65D43FB8}"/>
              </a:ext>
            </a:extLst>
          </p:cNvPr>
          <p:cNvSpPr/>
          <p:nvPr/>
        </p:nvSpPr>
        <p:spPr>
          <a:xfrm>
            <a:off x="8245634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734A673-AB96-814F-8F72-EC74D2F4A3AD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BFD168-4A38-7A42-9BD1-FFCDD459C31D}"/>
              </a:ext>
            </a:extLst>
          </p:cNvPr>
          <p:cNvSpPr txBox="1"/>
          <p:nvPr/>
        </p:nvSpPr>
        <p:spPr>
          <a:xfrm>
            <a:off x="9136266" y="1660720"/>
            <a:ext cx="305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entry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172456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05CDD5-5F0A-2C4C-BFAB-A04A429F59AF}"/>
              </a:ext>
            </a:extLst>
          </p:cNvPr>
          <p:cNvGrpSpPr/>
          <p:nvPr/>
        </p:nvGrpSpPr>
        <p:grpSpPr>
          <a:xfrm>
            <a:off x="4148667" y="2311400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09E673-4F8F-A14C-829E-03AC36432661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B2B94-A09B-5B43-8AA6-EA5D7E6216C0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A2C169-442D-4541-8F6A-9371BDFCB11F}"/>
              </a:ext>
            </a:extLst>
          </p:cNvPr>
          <p:cNvGrpSpPr/>
          <p:nvPr/>
        </p:nvGrpSpPr>
        <p:grpSpPr>
          <a:xfrm>
            <a:off x="4148667" y="3208867"/>
            <a:ext cx="3395134" cy="821267"/>
            <a:chOff x="4241800" y="1007533"/>
            <a:chExt cx="3395134" cy="821267"/>
          </a:xfrm>
          <a:solidFill>
            <a:schemeClr val="accent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DC0C3-9A3A-3046-BE0D-547BC175868F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Orange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B63B2-D907-6648-AB97-0E52854151DB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101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1B3119-A146-5F4D-813F-D49F28AF458D}"/>
              </a:ext>
            </a:extLst>
          </p:cNvPr>
          <p:cNvGrpSpPr/>
          <p:nvPr/>
        </p:nvGrpSpPr>
        <p:grpSpPr>
          <a:xfrm>
            <a:off x="592667" y="2489200"/>
            <a:ext cx="3395134" cy="1718734"/>
            <a:chOff x="592667" y="2489200"/>
            <a:chExt cx="3395134" cy="1718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CDD5-5F0A-2C4C-BFAB-A04A429F59AF}"/>
                </a:ext>
              </a:extLst>
            </p:cNvPr>
            <p:cNvGrpSpPr/>
            <p:nvPr/>
          </p:nvGrpSpPr>
          <p:grpSpPr>
            <a:xfrm>
              <a:off x="592667" y="2489200"/>
              <a:ext cx="3395134" cy="821267"/>
              <a:chOff x="4241800" y="1007533"/>
              <a:chExt cx="3395134" cy="82126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09E673-4F8F-A14C-829E-03AC36432661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1B2B94-A09B-5B43-8AA6-EA5D7E6216C0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A2C169-442D-4541-8F6A-9371BDFCB11F}"/>
                </a:ext>
              </a:extLst>
            </p:cNvPr>
            <p:cNvGrpSpPr/>
            <p:nvPr/>
          </p:nvGrpSpPr>
          <p:grpSpPr>
            <a:xfrm>
              <a:off x="592667" y="3386667"/>
              <a:ext cx="3395134" cy="821267"/>
              <a:chOff x="4241800" y="1007533"/>
              <a:chExt cx="3395134" cy="821267"/>
            </a:xfrm>
            <a:solidFill>
              <a:schemeClr val="accent2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1DC0C3-9A3A-3046-BE0D-547BC175868F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Orange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9B63B2-D907-6648-AB97-0E52854151DB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CCDF8-AA3B-B147-9B0F-1E6B740CE79A}"/>
              </a:ext>
            </a:extLst>
          </p:cNvPr>
          <p:cNvSpPr txBox="1"/>
          <p:nvPr/>
        </p:nvSpPr>
        <p:spPr>
          <a:xfrm>
            <a:off x="4529668" y="3025402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an apple and an orange from the bag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0987-4994-AA45-BA15-697A4A27E31C}"/>
              </a:ext>
            </a:extLst>
          </p:cNvPr>
          <p:cNvGrpSpPr/>
          <p:nvPr/>
        </p:nvGrpSpPr>
        <p:grpSpPr>
          <a:xfrm>
            <a:off x="7374467" y="2937934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EDA4D-FC42-0E46-A802-F1413962DCB5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0C9C10-6339-C14C-BA91-B72648B1EA05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0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</TotalTime>
  <Words>1010</Words>
  <Application>Microsoft Macintosh PowerPoint</Application>
  <PresentationFormat>Widescreen</PresentationFormat>
  <Paragraphs>356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138</cp:revision>
  <dcterms:created xsi:type="dcterms:W3CDTF">2020-04-30T06:38:45Z</dcterms:created>
  <dcterms:modified xsi:type="dcterms:W3CDTF">2020-07-19T16:10:47Z</dcterms:modified>
</cp:coreProperties>
</file>