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70" r:id="rId27"/>
    <p:sldId id="283" r:id="rId28"/>
    <p:sldId id="256" r:id="rId2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70"/>
          </p14:sldIdLst>
        </p14:section>
        <p14:section name="Generics" id="{E31CA8EF-AF00-7843-A542-3016C7754C74}">
          <p14:sldIdLst>
            <p14:sldId id="283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0"/>
    <p:restoredTop sz="86348"/>
  </p:normalViewPr>
  <p:slideViewPr>
    <p:cSldViewPr snapToGrid="0" snapToObjects="1">
      <p:cViewPr varScale="1">
        <p:scale>
          <a:sx n="128" d="100"/>
          <a:sy n="128" d="100"/>
        </p:scale>
        <p:origin x="11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391</Words>
  <Application>Microsoft Macintosh PowerPoint</Application>
  <PresentationFormat>Widescreen</PresentationFormat>
  <Paragraphs>174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57</cp:revision>
  <dcterms:created xsi:type="dcterms:W3CDTF">2020-04-30T06:38:45Z</dcterms:created>
  <dcterms:modified xsi:type="dcterms:W3CDTF">2020-06-26T19:18:48Z</dcterms:modified>
</cp:coreProperties>
</file>