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96" r:id="rId41"/>
    <p:sldId id="297" r:id="rId42"/>
    <p:sldId id="298" r:id="rId43"/>
    <p:sldId id="299" r:id="rId44"/>
    <p:sldId id="256" r:id="rId4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Collections" id="{8E46117E-0206-B64A-8A0B-6D61516E76C2}">
          <p14:sldIdLst>
            <p14:sldId id="296"/>
            <p14:sldId id="297"/>
            <p14:sldId id="298"/>
            <p14:sldId id="299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7"/>
    <p:restoredTop sz="86234"/>
  </p:normalViewPr>
  <p:slideViewPr>
    <p:cSldViewPr snapToGrid="0" snapToObjects="1">
      <p:cViewPr varScale="1">
        <p:scale>
          <a:sx n="128" d="100"/>
          <a:sy n="128" d="100"/>
        </p:scale>
        <p:origin x="12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59BB0B-E47B-E34E-AE2B-53973A66D881}"/>
              </a:ext>
            </a:extLst>
          </p:cNvPr>
          <p:cNvSpPr/>
          <p:nvPr/>
        </p:nvSpPr>
        <p:spPr>
          <a:xfrm>
            <a:off x="4641574" y="121856"/>
            <a:ext cx="6450496" cy="66367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F677-028C-0747-8B46-DFA55FE89060}"/>
              </a:ext>
            </a:extLst>
          </p:cNvPr>
          <p:cNvSpPr txBox="1"/>
          <p:nvPr/>
        </p:nvSpPr>
        <p:spPr>
          <a:xfrm>
            <a:off x="1779936" y="859647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F4539B-5BE0-B849-8B51-E1EA386EFB3E}"/>
              </a:ext>
            </a:extLst>
          </p:cNvPr>
          <p:cNvSpPr txBox="1"/>
          <p:nvPr/>
        </p:nvSpPr>
        <p:spPr>
          <a:xfrm>
            <a:off x="1099930" y="235737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list of buckets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9E707-FFB7-2F45-82CF-E443A5502A37}"/>
              </a:ext>
            </a:extLst>
          </p:cNvPr>
          <p:cNvSpPr txBox="1"/>
          <p:nvPr/>
        </p:nvSpPr>
        <p:spPr>
          <a:xfrm>
            <a:off x="8849587" y="4414957"/>
            <a:ext cx="19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bucket points to another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300FB5-6D04-BD40-8E1E-9949FE93828A}"/>
              </a:ext>
            </a:extLst>
          </p:cNvPr>
          <p:cNvCxnSpPr>
            <a:cxnSpLocks/>
          </p:cNvCxnSpPr>
          <p:nvPr/>
        </p:nvCxnSpPr>
        <p:spPr>
          <a:xfrm>
            <a:off x="2728016" y="1044313"/>
            <a:ext cx="191355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C10CBB-3DBA-F24A-8E4F-57951B0FBD5B}"/>
              </a:ext>
            </a:extLst>
          </p:cNvPr>
          <p:cNvCxnSpPr>
            <a:cxnSpLocks/>
          </p:cNvCxnSpPr>
          <p:nvPr/>
        </p:nvCxnSpPr>
        <p:spPr>
          <a:xfrm>
            <a:off x="2728016" y="2542043"/>
            <a:ext cx="207258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27024F-77EE-A042-B512-86180BD89F1B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9562103" y="3682200"/>
            <a:ext cx="271233" cy="732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C8D-F3D8-3646-B778-0AA4A73702C2}"/>
              </a:ext>
            </a:extLst>
          </p:cNvPr>
          <p:cNvSpPr/>
          <p:nvPr/>
        </p:nvSpPr>
        <p:spPr>
          <a:xfrm>
            <a:off x="4811419" y="549092"/>
            <a:ext cx="2011467" cy="61101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D0FCF-E288-D04C-9E85-020A145552B2}"/>
              </a:ext>
            </a:extLst>
          </p:cNvPr>
          <p:cNvSpPr/>
          <p:nvPr/>
        </p:nvSpPr>
        <p:spPr>
          <a:xfrm>
            <a:off x="7308010" y="2801166"/>
            <a:ext cx="2707316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9604A-2A8E-3A4B-924E-E30B1375B3A9}"/>
              </a:ext>
            </a:extLst>
          </p:cNvPr>
          <p:cNvCxnSpPr>
            <a:cxnSpLocks/>
          </p:cNvCxnSpPr>
          <p:nvPr/>
        </p:nvCxnSpPr>
        <p:spPr>
          <a:xfrm>
            <a:off x="6679094" y="1803000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262CD-F988-C849-868B-3D708C3C9A4C}"/>
              </a:ext>
            </a:extLst>
          </p:cNvPr>
          <p:cNvSpPr/>
          <p:nvPr/>
        </p:nvSpPr>
        <p:spPr>
          <a:xfrm>
            <a:off x="7378146" y="143833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9F4C5D-D48F-114D-8CFE-B2D99A8084E1}"/>
              </a:ext>
            </a:extLst>
          </p:cNvPr>
          <p:cNvSpPr/>
          <p:nvPr/>
        </p:nvSpPr>
        <p:spPr>
          <a:xfrm>
            <a:off x="7378146" y="3649085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206620-CED2-6046-B16E-368031D162CE}"/>
              </a:ext>
            </a:extLst>
          </p:cNvPr>
          <p:cNvSpPr/>
          <p:nvPr/>
        </p:nvSpPr>
        <p:spPr>
          <a:xfrm>
            <a:off x="7366111" y="5118923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77AE7-7CCC-E947-8C89-9DE4E8D6E7CC}"/>
              </a:ext>
            </a:extLst>
          </p:cNvPr>
          <p:cNvSpPr/>
          <p:nvPr/>
        </p:nvSpPr>
        <p:spPr>
          <a:xfrm>
            <a:off x="7366110" y="5859471"/>
            <a:ext cx="86141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BD929B-D94B-EE47-9E8F-72D1A158D74F}"/>
              </a:ext>
            </a:extLst>
          </p:cNvPr>
          <p:cNvSpPr txBox="1"/>
          <p:nvPr/>
        </p:nvSpPr>
        <p:spPr>
          <a:xfrm>
            <a:off x="8849587" y="6017705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bucket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F62D1-9DCF-E940-B015-B39FC82B5473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>
            <a:off x="7573617" y="6202371"/>
            <a:ext cx="1275970" cy="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37903F-98C9-E448-895E-74323C73E57F}"/>
              </a:ext>
            </a:extLst>
          </p:cNvPr>
          <p:cNvSpPr/>
          <p:nvPr/>
        </p:nvSpPr>
        <p:spPr>
          <a:xfrm>
            <a:off x="7278980" y="5761941"/>
            <a:ext cx="294637" cy="88103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9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3470206" y="3597967"/>
            <a:ext cx="1499357" cy="2604772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7376693" y="5859839"/>
            <a:ext cx="801758" cy="685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2132D3-9877-2047-9BDE-722B2602453F}"/>
              </a:ext>
            </a:extLst>
          </p:cNvPr>
          <p:cNvCxnSpPr>
            <a:cxnSpLocks/>
          </p:cNvCxnSpPr>
          <p:nvPr/>
        </p:nvCxnSpPr>
        <p:spPr>
          <a:xfrm>
            <a:off x="6679094" y="6193271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2120346" y="4507937"/>
            <a:ext cx="200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bucket where this element goes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8257206" y="5870105"/>
            <a:ext cx="26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it to the (</a:t>
            </a:r>
            <a:r>
              <a:rPr lang="en-GB" i="1" dirty="0"/>
              <a:t>head or tail</a:t>
            </a:r>
            <a:r>
              <a:rPr lang="en-GB" dirty="0"/>
              <a:t>) of the bucket</a:t>
            </a:r>
          </a:p>
        </p:txBody>
      </p:sp>
    </p:spTree>
    <p:extLst>
      <p:ext uri="{BB962C8B-B14F-4D97-AF65-F5344CB8AC3E}">
        <p14:creationId xmlns:p14="http://schemas.microsoft.com/office/powerpoint/2010/main" val="331176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4AF55-9A9B-5A45-9B13-39E9E6824ABA}"/>
              </a:ext>
            </a:extLst>
          </p:cNvPr>
          <p:cNvSpPr/>
          <p:nvPr/>
        </p:nvSpPr>
        <p:spPr>
          <a:xfrm>
            <a:off x="4969563" y="701413"/>
            <a:ext cx="1709531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518B8-5C5C-E64C-ACE5-E33348372F0A}"/>
              </a:ext>
            </a:extLst>
          </p:cNvPr>
          <p:cNvSpPr/>
          <p:nvPr/>
        </p:nvSpPr>
        <p:spPr>
          <a:xfrm>
            <a:off x="4969563" y="1438331"/>
            <a:ext cx="1709531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1AAC-DDD2-B841-84D2-E8C746D34D69}"/>
              </a:ext>
            </a:extLst>
          </p:cNvPr>
          <p:cNvSpPr/>
          <p:nvPr/>
        </p:nvSpPr>
        <p:spPr>
          <a:xfrm>
            <a:off x="4969563" y="2175249"/>
            <a:ext cx="1709531" cy="685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C1AD4-1D9C-3B47-A2C1-48742A5B95A9}"/>
              </a:ext>
            </a:extLst>
          </p:cNvPr>
          <p:cNvSpPr/>
          <p:nvPr/>
        </p:nvSpPr>
        <p:spPr>
          <a:xfrm>
            <a:off x="4969563" y="2912167"/>
            <a:ext cx="1709531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57DBE-7773-DE4F-BB73-773C32511744}"/>
              </a:ext>
            </a:extLst>
          </p:cNvPr>
          <p:cNvSpPr/>
          <p:nvPr/>
        </p:nvSpPr>
        <p:spPr>
          <a:xfrm>
            <a:off x="4969563" y="3649085"/>
            <a:ext cx="1709531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05842-6145-6144-83E9-FBE5683A7E99}"/>
              </a:ext>
            </a:extLst>
          </p:cNvPr>
          <p:cNvSpPr/>
          <p:nvPr/>
        </p:nvSpPr>
        <p:spPr>
          <a:xfrm>
            <a:off x="4969563" y="4386003"/>
            <a:ext cx="170953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E6F0D-CC24-A14F-A15E-328328163D1A}"/>
              </a:ext>
            </a:extLst>
          </p:cNvPr>
          <p:cNvSpPr/>
          <p:nvPr/>
        </p:nvSpPr>
        <p:spPr>
          <a:xfrm>
            <a:off x="4969563" y="5122921"/>
            <a:ext cx="1709531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5615D-8504-0149-8F6A-269F55CA63B2}"/>
              </a:ext>
            </a:extLst>
          </p:cNvPr>
          <p:cNvSpPr/>
          <p:nvPr/>
        </p:nvSpPr>
        <p:spPr>
          <a:xfrm>
            <a:off x="4969563" y="5859839"/>
            <a:ext cx="1709531" cy="685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99-D77A-9142-906A-5AB920934BFA}"/>
              </a:ext>
            </a:extLst>
          </p:cNvPr>
          <p:cNvSpPr/>
          <p:nvPr/>
        </p:nvSpPr>
        <p:spPr>
          <a:xfrm>
            <a:off x="7378146" y="701413"/>
            <a:ext cx="80175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98C8C-EEAC-AC4F-A4D7-96DDFDEB9BCB}"/>
              </a:ext>
            </a:extLst>
          </p:cNvPr>
          <p:cNvSpPr/>
          <p:nvPr/>
        </p:nvSpPr>
        <p:spPr>
          <a:xfrm>
            <a:off x="825720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EFCF7-B6A5-674A-9D0F-F663CD7E2A06}"/>
              </a:ext>
            </a:extLst>
          </p:cNvPr>
          <p:cNvSpPr/>
          <p:nvPr/>
        </p:nvSpPr>
        <p:spPr>
          <a:xfrm>
            <a:off x="9136266" y="701413"/>
            <a:ext cx="801758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E4C0E-C29C-A149-98B3-93BB03ED7E6E}"/>
              </a:ext>
            </a:extLst>
          </p:cNvPr>
          <p:cNvSpPr/>
          <p:nvPr/>
        </p:nvSpPr>
        <p:spPr>
          <a:xfrm>
            <a:off x="10015326" y="701413"/>
            <a:ext cx="8017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8BB6E-734D-1A48-9E59-2EEC7B3FC417}"/>
              </a:ext>
            </a:extLst>
          </p:cNvPr>
          <p:cNvSpPr/>
          <p:nvPr/>
        </p:nvSpPr>
        <p:spPr>
          <a:xfrm>
            <a:off x="7378146" y="2175249"/>
            <a:ext cx="801758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7417F-7227-1640-A1EB-7FB77352EDD0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BE64D-F68D-CC41-A022-91F43A4FE774}"/>
              </a:ext>
            </a:extLst>
          </p:cNvPr>
          <p:cNvSpPr/>
          <p:nvPr/>
        </p:nvSpPr>
        <p:spPr>
          <a:xfrm>
            <a:off x="7378146" y="2912167"/>
            <a:ext cx="801758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9A58E-7415-EA4E-9A78-1EAC580913B5}"/>
              </a:ext>
            </a:extLst>
          </p:cNvPr>
          <p:cNvSpPr/>
          <p:nvPr/>
        </p:nvSpPr>
        <p:spPr>
          <a:xfrm>
            <a:off x="8257206" y="2912167"/>
            <a:ext cx="801758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D95489-9184-664C-A821-DFEB1AEA38A5}"/>
              </a:ext>
            </a:extLst>
          </p:cNvPr>
          <p:cNvSpPr/>
          <p:nvPr/>
        </p:nvSpPr>
        <p:spPr>
          <a:xfrm>
            <a:off x="9136266" y="2912167"/>
            <a:ext cx="801758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90C35-827C-1B42-AB8A-5234076EF9A6}"/>
              </a:ext>
            </a:extLst>
          </p:cNvPr>
          <p:cNvSpPr/>
          <p:nvPr/>
        </p:nvSpPr>
        <p:spPr>
          <a:xfrm>
            <a:off x="7378146" y="4386003"/>
            <a:ext cx="80175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38E19-01B6-EC4A-8191-A3A47F8CFE74}"/>
              </a:ext>
            </a:extLst>
          </p:cNvPr>
          <p:cNvSpPr txBox="1"/>
          <p:nvPr/>
        </p:nvSpPr>
        <p:spPr>
          <a:xfrm>
            <a:off x="5415722" y="121856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Bucket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AF916-88E9-5143-A553-60B3339C78FC}"/>
              </a:ext>
            </a:extLst>
          </p:cNvPr>
          <p:cNvSpPr/>
          <p:nvPr/>
        </p:nvSpPr>
        <p:spPr>
          <a:xfrm>
            <a:off x="771938" y="3255067"/>
            <a:ext cx="801758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/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BF4C19-F356-9249-8B19-B489A051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76" y="3459467"/>
                <a:ext cx="1216230" cy="276999"/>
              </a:xfrm>
              <a:prstGeom prst="rect">
                <a:avLst/>
              </a:prstGeom>
              <a:blipFill>
                <a:blip r:embed="rId2"/>
                <a:stretch>
                  <a:fillRect l="-5155" r="-6186" b="-30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C8105-A4CF-FD4A-9321-45958867C6C4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1573696" y="3597967"/>
            <a:ext cx="6802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44C4-A8B5-454D-BD52-DB43DC2B620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679094" y="104431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58AE9-E73E-DE42-8F0D-378CA7FE23D0}"/>
              </a:ext>
            </a:extLst>
          </p:cNvPr>
          <p:cNvCxnSpPr>
            <a:cxnSpLocks/>
          </p:cNvCxnSpPr>
          <p:nvPr/>
        </p:nvCxnSpPr>
        <p:spPr>
          <a:xfrm>
            <a:off x="6679094" y="254204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49648-689F-534F-BF1A-83728C09B043}"/>
              </a:ext>
            </a:extLst>
          </p:cNvPr>
          <p:cNvCxnSpPr>
            <a:cxnSpLocks/>
          </p:cNvCxnSpPr>
          <p:nvPr/>
        </p:nvCxnSpPr>
        <p:spPr>
          <a:xfrm>
            <a:off x="6679094" y="3246065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27D052-2581-9C49-8950-195F133DCCAB}"/>
              </a:ext>
            </a:extLst>
          </p:cNvPr>
          <p:cNvCxnSpPr>
            <a:cxnSpLocks/>
          </p:cNvCxnSpPr>
          <p:nvPr/>
        </p:nvCxnSpPr>
        <p:spPr>
          <a:xfrm>
            <a:off x="6679094" y="4738123"/>
            <a:ext cx="69905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700A9D-BDE3-9449-9D3D-60F09260A66A}"/>
              </a:ext>
            </a:extLst>
          </p:cNvPr>
          <p:cNvSpPr txBox="1"/>
          <p:nvPr/>
        </p:nvSpPr>
        <p:spPr>
          <a:xfrm>
            <a:off x="8144429" y="121856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 elements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04511CC-B83B-CC41-AEC0-77BED54CB6A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70206" y="2518149"/>
            <a:ext cx="1499357" cy="107981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8928-8088-6046-9F19-6080A7405BB8}"/>
              </a:ext>
            </a:extLst>
          </p:cNvPr>
          <p:cNvSpPr/>
          <p:nvPr/>
        </p:nvSpPr>
        <p:spPr>
          <a:xfrm>
            <a:off x="8257206" y="2175249"/>
            <a:ext cx="801758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62DE0-0BFC-AB46-A48A-FFFCE8A478A2}"/>
              </a:ext>
            </a:extLst>
          </p:cNvPr>
          <p:cNvSpPr txBox="1"/>
          <p:nvPr/>
        </p:nvSpPr>
        <p:spPr>
          <a:xfrm>
            <a:off x="1728473" y="3940867"/>
            <a:ext cx="2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hashCode()</a:t>
            </a:r>
            <a:r>
              <a:rPr lang="en-GB" dirty="0"/>
              <a:t> method is used to determine which bucket to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305697-4748-B642-838F-76DFF9AF688C}"/>
              </a:ext>
            </a:extLst>
          </p:cNvPr>
          <p:cNvSpPr txBox="1"/>
          <p:nvPr/>
        </p:nvSpPr>
        <p:spPr>
          <a:xfrm>
            <a:off x="9136266" y="1660720"/>
            <a:ext cx="288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element's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GB" dirty="0"/>
              <a:t> method is used to determine whether the element exists in this bucker or not.</a:t>
            </a:r>
          </a:p>
        </p:txBody>
      </p:sp>
    </p:spTree>
    <p:extLst>
      <p:ext uri="{BB962C8B-B14F-4D97-AF65-F5344CB8AC3E}">
        <p14:creationId xmlns:p14="http://schemas.microsoft.com/office/powerpoint/2010/main" val="474947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A4E719-932E-6B48-A206-13450A22327F}"/>
              </a:ext>
            </a:extLst>
          </p:cNvPr>
          <p:cNvSpPr/>
          <p:nvPr/>
        </p:nvSpPr>
        <p:spPr>
          <a:xfrm>
            <a:off x="3712265" y="2011017"/>
            <a:ext cx="4177749" cy="1219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073F8-1E48-8E4D-B720-3899F5B5EDC3}"/>
              </a:ext>
            </a:extLst>
          </p:cNvPr>
          <p:cNvSpPr/>
          <p:nvPr/>
        </p:nvSpPr>
        <p:spPr>
          <a:xfrm>
            <a:off x="3886200" y="2236304"/>
            <a:ext cx="1391479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C91D7-CB22-1049-9C0A-E52DA7FA1A2E}"/>
              </a:ext>
            </a:extLst>
          </p:cNvPr>
          <p:cNvSpPr/>
          <p:nvPr/>
        </p:nvSpPr>
        <p:spPr>
          <a:xfrm>
            <a:off x="6324600" y="2236304"/>
            <a:ext cx="1391479" cy="765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7BE525-2120-A34D-A9FB-06377084FA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77679" y="2618961"/>
            <a:ext cx="10469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C5A5F-1845-6F4A-AB76-81BF42E8C888}"/>
              </a:ext>
            </a:extLst>
          </p:cNvPr>
          <p:cNvSpPr txBox="1"/>
          <p:nvPr/>
        </p:nvSpPr>
        <p:spPr>
          <a:xfrm>
            <a:off x="5220371" y="342489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Entry</a:t>
            </a:r>
          </a:p>
        </p:txBody>
      </p:sp>
    </p:spTree>
    <p:extLst>
      <p:ext uri="{BB962C8B-B14F-4D97-AF65-F5344CB8AC3E}">
        <p14:creationId xmlns:p14="http://schemas.microsoft.com/office/powerpoint/2010/main" val="72082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890</Words>
  <Application>Microsoft Macintosh PowerPoint</Application>
  <PresentationFormat>Widescreen</PresentationFormat>
  <Paragraphs>325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108</cp:revision>
  <dcterms:created xsi:type="dcterms:W3CDTF">2020-04-30T06:38:45Z</dcterms:created>
  <dcterms:modified xsi:type="dcterms:W3CDTF">2020-07-13T17:11:15Z</dcterms:modified>
</cp:coreProperties>
</file>