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70" r:id="rId27"/>
    <p:sldId id="283" r:id="rId28"/>
    <p:sldId id="284" r:id="rId29"/>
    <p:sldId id="285" r:id="rId30"/>
    <p:sldId id="286" r:id="rId31"/>
    <p:sldId id="256" r:id="rId3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8"/>
    <p:restoredTop sz="86234"/>
  </p:normalViewPr>
  <p:slideViewPr>
    <p:cSldViewPr snapToGrid="0" snapToObjects="1">
      <p:cViewPr varScale="1">
        <p:scale>
          <a:sx n="128" d="100"/>
          <a:sy n="128" d="100"/>
        </p:scale>
        <p:origin x="12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4377</TotalTime>
  <Words>546</Words>
  <Application>Microsoft Macintosh PowerPoint</Application>
  <PresentationFormat>Widescreen</PresentationFormat>
  <Paragraphs>219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70</cp:revision>
  <dcterms:created xsi:type="dcterms:W3CDTF">2020-04-30T06:38:45Z</dcterms:created>
  <dcterms:modified xsi:type="dcterms:W3CDTF">2020-07-06T09:37:09Z</dcterms:modified>
</cp:coreProperties>
</file>