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9" r:id="rId7"/>
    <p:sldId id="265" r:id="rId8"/>
    <p:sldId id="260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 snapToObjects="1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89A1-4E27-7E48-9216-4AE56FD0FE2B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E334-69D0-D44E-8743-412A38E569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324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6E334-69D0-D44E-8743-412A38E569E3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39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1FC-1F65-BDA4-04FC-A1A70F5E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754E-3302-CE1F-3C68-6999B158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758F-DF87-851C-603D-7E33123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42E2-9BF2-2926-8D10-6FA01FB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55F0-370E-7EBB-6BE5-2B4F0A31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171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1539-60FE-21CC-A47B-B9AC086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A4207-74CF-9022-0D40-B6ABDFD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02C4-2181-35E8-6B36-22B5689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A309-8D4D-8A04-B902-467BB737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B363-56A5-5DD4-9A1B-D65154F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99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BF6B7-869C-D13F-E9A1-52A0BD93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E65E-1C12-1D6B-E656-3ABB9735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F1E8-376B-96EC-45D5-81ECE705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EFCF-72F7-CF2B-76E3-B525022E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9A71-BD36-BF2E-0263-B072005F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4E7E-CCA5-1685-D9D3-DE935B52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11A6-170A-3600-B098-87648C73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1C2A-33E6-F564-6494-5A41B2A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038E-AC5C-94E9-439A-9C6472B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1B62-66DF-B577-E418-0B9856CF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48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AA5-37D2-AD81-F77D-6111CFCC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8C53-AC4D-93D1-2838-562CC904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E926-4EA8-DAF1-7CB0-EB0B3236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20B7-4D74-9F78-9E75-6F346DF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BD37-FF0F-D077-743D-9D8AEC6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83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52B-F787-15E0-BB5F-4B8265E4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7D63-68FB-89E8-BC55-1B89E701C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4E1BF-1E07-A286-C702-50FAA9EC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7BB9-6BE3-FCB6-714D-6594F890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610-40FC-7FD8-6F81-2C825261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D0A3-A442-42EF-6C3A-91A3F2E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975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1A6-F31C-7BD7-142C-BAC28A94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A8EF-AC11-8637-3C23-65021C69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D72CF-DCF2-2DF7-C176-D90CDD10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0BAEC-53DB-61FF-8716-AF375306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9F5B0-DC47-0D4E-5638-E6E6CD17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A4D7E-014E-7CA3-A43E-1D0118B3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A9F2-1A7D-6EA2-F20D-34EE0F1E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66B19-1AF5-0286-1076-B4268868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259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B3B-12C5-3F80-1254-90B4523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4345-B964-50BF-B4B3-15AC9F5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F3EBE-C594-C347-6937-C0EE28C2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EA81-8678-69C4-27AB-6A0F95AB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73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D715F-5194-D43C-063D-E6B0DB8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31CE4-E8F0-67F9-739B-85BF35B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064FD-53EA-5677-66EA-E04C7E8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85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CD9-5EF9-A948-AB8B-0A1BDB22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394C-BD92-B530-5BC7-49BA64B6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4CA6-AC1F-7AE5-AB4D-FFF57AC7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8397-3A59-6721-1725-F4BFDDF2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02F5-8531-26BF-DDBD-741FC76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4233-6AAD-A06E-9AAA-65C6D5A5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76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F6BF-03CD-A3DE-E518-EEFF8230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BF3D4-1FFC-95EA-A017-1F4F1647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AF169-735C-2973-4E6A-FB433181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B319-9660-525F-8B3A-D2C729CF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6FCA-B36D-6630-D0F7-0669461B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0C36-27FD-C218-B9BA-38A47F2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503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743B-4613-DEBF-CD05-D1FF5DD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D2F2-91A3-C747-213A-F5C55B11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D887-8B06-75CB-C096-F0A6F3A0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2F13-9B51-4E47-9812-9CC87C05B30C}" type="datetimeFigureOut">
              <a:rPr lang="en-DE" smtClean="0"/>
              <a:t>03.07.22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5B27-EFC5-C0F9-C80B-394F3F19A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321F-ADCC-BC8E-0878-13ED6691F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43-63E3-0A4A-B600-C63D167894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0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jeps/427" TargetMode="External"/><Relationship Id="rId2" Type="http://schemas.openxmlformats.org/officeDocument/2006/relationships/hyperlink" Target="https://openjdk.org/jeps/39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8091-4225-3EAE-0FD2-A68B0FA74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Java 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BCBF-3986-E860-B3F4-DB1B3AEE6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13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9BB-B18A-C478-B62B-0BEA93F9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07AE-0FB5-EB0A-7FC8-70FF201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C8783-FC98-7780-47CA-716AF308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33450"/>
            <a:ext cx="6667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3700-DF42-D72C-BB72-34DB7BDD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7C57-8197-FB7D-D080-8B0F2344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7B832-EC22-1613-15CE-351DE44D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774700"/>
            <a:ext cx="7747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A1A3-511E-DA5E-BE5C-63E03A6D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5C41-0A39-A6A5-D603-6D08CC40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BBB31-E844-2E78-F575-0C4ED8C3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517650"/>
            <a:ext cx="7493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3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5FDF-7B7B-24EA-36AE-B4A5C7EC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6655D3-71CB-54F2-E263-59459712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5008562"/>
            <a:ext cx="7658100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D4D6A-DE75-5CCA-917E-C8D5353C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984500"/>
            <a:ext cx="7239000" cy="88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870CB-6F83-233C-8294-25FD5313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4148931"/>
            <a:ext cx="7404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C78F-5E66-B7B4-222E-CE21A78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CFEF-F8F5-664C-9B12-7929786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F5309-5110-27DC-17BF-B6FF3F3E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816100"/>
            <a:ext cx="11493500" cy="322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62222-E2E2-03CF-2CB3-E95EDC15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9" y="6353175"/>
            <a:ext cx="15875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49BA7-B361-5D19-2124-AEBA0CFC3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9" y="5635171"/>
            <a:ext cx="6223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7B31-8BAA-6B7D-A453-4A3715BC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E907-0EA4-8A27-1770-65F05D29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JEP 394: Pattern Matching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https://openjdk.org/jeps/394</a:t>
            </a:r>
            <a:r>
              <a:rPr lang="en-GB" dirty="0"/>
              <a:t>)</a:t>
            </a:r>
          </a:p>
          <a:p>
            <a:r>
              <a:rPr lang="en-GB" dirty="0"/>
              <a:t>JEP 427: Pattern Matching for switch (Third Preview) (</a:t>
            </a:r>
            <a:r>
              <a:rPr lang="en-GB" dirty="0">
                <a:hlinkClick r:id="rId3"/>
              </a:rPr>
              <a:t>https://openjdk.org/jeps/427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679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65CEC0-219E-4FD5-A1C5-8F851DC4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DE" dirty="0"/>
              <a:t>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FB63B-AEC0-DB32-5B30-A7A19F7F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JEP 394: Pattern Matching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61F8CA-904E-3494-7F4D-A623A040F336}"/>
              </a:ext>
            </a:extLst>
          </p:cNvPr>
          <p:cNvSpPr/>
          <p:nvPr/>
        </p:nvSpPr>
        <p:spPr>
          <a:xfrm>
            <a:off x="838200" y="1820254"/>
            <a:ext cx="10515600" cy="4358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2CAFE-A4B2-9BAD-3DF6-4ECF4D58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Traditional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DE" dirty="0"/>
              <a:t>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8AA13-1705-FF55-D150-A93768BB0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t="3581"/>
          <a:stretch/>
        </p:blipFill>
        <p:spPr>
          <a:xfrm>
            <a:off x="1541235" y="1978961"/>
            <a:ext cx="9109529" cy="40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7BD889-D041-6D39-4216-6B794B44333A}"/>
              </a:ext>
            </a:extLst>
          </p:cNvPr>
          <p:cNvSpPr/>
          <p:nvPr/>
        </p:nvSpPr>
        <p:spPr>
          <a:xfrm>
            <a:off x="838200" y="1820254"/>
            <a:ext cx="10515600" cy="4358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4F9E-108B-8CE4-CBD5-3C27134A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Simplified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DE" dirty="0"/>
              <a:t>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613C5-5279-97FC-1778-1384D9EB8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7" t="6091" r="5844" b="8251"/>
          <a:stretch/>
        </p:blipFill>
        <p:spPr>
          <a:xfrm>
            <a:off x="2539926" y="2831675"/>
            <a:ext cx="7112148" cy="23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9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A27201-EBE5-829E-CFC1-9D04E5497F5C}"/>
              </a:ext>
            </a:extLst>
          </p:cNvPr>
          <p:cNvSpPr/>
          <p:nvPr/>
        </p:nvSpPr>
        <p:spPr>
          <a:xfrm>
            <a:off x="838200" y="1820254"/>
            <a:ext cx="10515600" cy="4358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04247-5704-0E3C-85C0-DB8C724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Scoping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915E1-BB06-4B47-8F1E-9ED552F34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2737" r="2817" b="6629"/>
          <a:stretch/>
        </p:blipFill>
        <p:spPr>
          <a:xfrm>
            <a:off x="990600" y="1864243"/>
            <a:ext cx="10210800" cy="4270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102440-2228-9629-AE7B-9329CC6F6246}"/>
              </a:ext>
            </a:extLst>
          </p:cNvPr>
          <p:cNvSpPr/>
          <p:nvPr/>
        </p:nvSpPr>
        <p:spPr>
          <a:xfrm>
            <a:off x="6477711" y="3973286"/>
            <a:ext cx="1262031" cy="4136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BEA1A-E298-FC44-524F-84AED58E254D}"/>
              </a:ext>
            </a:extLst>
          </p:cNvPr>
          <p:cNvSpPr/>
          <p:nvPr/>
        </p:nvSpPr>
        <p:spPr>
          <a:xfrm>
            <a:off x="2622133" y="5458830"/>
            <a:ext cx="8487400" cy="4136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16CCA8B-6587-E725-6D09-2D7594D3028C}"/>
              </a:ext>
            </a:extLst>
          </p:cNvPr>
          <p:cNvCxnSpPr>
            <a:stCxn id="6" idx="3"/>
          </p:cNvCxnSpPr>
          <p:nvPr/>
        </p:nvCxnSpPr>
        <p:spPr>
          <a:xfrm>
            <a:off x="7739742" y="4180115"/>
            <a:ext cx="1113701" cy="127871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5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2BD0A-47DA-A252-0D59-39D7393C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DE" dirty="0"/>
              <a:t> Pattern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11BE-C151-B737-A515-BC3355EE1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JEP 427: Pattern Matching for switch (Third Preview)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8391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DCC4CF-6B31-CF45-C7B1-489492DDD701}"/>
              </a:ext>
            </a:extLst>
          </p:cNvPr>
          <p:cNvSpPr/>
          <p:nvPr/>
        </p:nvSpPr>
        <p:spPr>
          <a:xfrm>
            <a:off x="838200" y="1820254"/>
            <a:ext cx="10515600" cy="4358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38C59-930B-7401-56A5-3876C47A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Enum Switch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A35F9-BA22-717D-E758-EBF0FD07B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1" b="5075"/>
          <a:stretch/>
        </p:blipFill>
        <p:spPr>
          <a:xfrm>
            <a:off x="2953203" y="1906766"/>
            <a:ext cx="6285593" cy="41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09CA9F-A283-9898-87C6-040913A4A5B7}"/>
              </a:ext>
            </a:extLst>
          </p:cNvPr>
          <p:cNvSpPr/>
          <p:nvPr/>
        </p:nvSpPr>
        <p:spPr>
          <a:xfrm>
            <a:off x="838200" y="1820254"/>
            <a:ext cx="10515600" cy="4358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A57D-45CC-C9EF-A6B0-3A42BCBA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86AEA-C5C7-938D-4C57-FE8FF535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46" y="1868541"/>
            <a:ext cx="5944507" cy="42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83</Words>
  <Application>Microsoft Macintosh PowerPoint</Application>
  <PresentationFormat>Widescreen</PresentationFormat>
  <Paragraphs>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Java Pattern Matching</vt:lpstr>
      <vt:lpstr>Pattern Matching</vt:lpstr>
      <vt:lpstr>if Pattern Matching</vt:lpstr>
      <vt:lpstr>Traditional equals() method</vt:lpstr>
      <vt:lpstr>Simplified equals() method </vt:lpstr>
      <vt:lpstr>Flow Scoping</vt:lpstr>
      <vt:lpstr>switch Pattern Matching</vt:lpstr>
      <vt:lpstr>Enum Switch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</cp:revision>
  <dcterms:created xsi:type="dcterms:W3CDTF">2022-07-03T20:23:12Z</dcterms:created>
  <dcterms:modified xsi:type="dcterms:W3CDTF">2022-07-04T09:12:43Z</dcterms:modified>
</cp:coreProperties>
</file>