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81FC-1F65-BDA4-04FC-A1A70F5E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754E-3302-CE1F-3C68-6999B1580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B758F-DF87-851C-603D-7E33123D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642E2-9BF2-2926-8D10-6FA01FB4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55F0-370E-7EBB-6BE5-2B4F0A31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171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1539-60FE-21CC-A47B-B9AC0867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A4207-74CF-9022-0D40-B6ABDFD22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A02C4-2181-35E8-6B36-22B56896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A309-8D4D-8A04-B902-467BB737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7B363-56A5-5DD4-9A1B-D65154F3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99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BF6B7-869C-D13F-E9A1-52A0BD937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1E65E-1C12-1D6B-E656-3ABB97353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AF1E8-376B-96EC-45D5-81ECE705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EFCF-72F7-CF2B-76E3-B525022E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39A71-BD36-BF2E-0263-B072005F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5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4E7E-CCA5-1685-D9D3-DE935B52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11A6-170A-3600-B098-87648C73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1C2A-33E6-F564-6494-5A41B2A7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038E-AC5C-94E9-439A-9C6472BB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1B62-66DF-B577-E418-0B9856CF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489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BAA5-37D2-AD81-F77D-6111CFCC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B8C53-AC4D-93D1-2838-562CC9040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E926-4EA8-DAF1-7CB0-EB0B3236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20B7-4D74-9F78-9E75-6F346DF6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3BD37-FF0F-D077-743D-9D8AEC69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283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052B-F787-15E0-BB5F-4B8265E4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7D63-68FB-89E8-BC55-1B89E701C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4E1BF-1E07-A286-C702-50FAA9EC5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07BB9-6BE3-FCB6-714D-6594F890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2610-40FC-7FD8-6F81-2C825261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D0A3-A442-42EF-6C3A-91A3F2EE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975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11A6-F31C-7BD7-142C-BAC28A94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A8EF-AC11-8637-3C23-65021C69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D72CF-DCF2-2DF7-C176-D90CDD107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0BAEC-53DB-61FF-8716-AF375306E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9F5B0-DC47-0D4E-5638-E6E6CD179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A4D7E-014E-7CA3-A43E-1D0118B3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1A9F2-1A7D-6EA2-F20D-34EE0F1E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66B19-1AF5-0286-1076-B4268868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259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2B3B-12C5-3F80-1254-90B45233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4345-B964-50BF-B4B3-15AC9F5C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F3EBE-C594-C347-6937-C0EE28C2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3EA81-8678-69C4-27AB-6A0F95AB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736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D715F-5194-D43C-063D-E6B0DB8C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31CE4-E8F0-67F9-739B-85BF35BC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064FD-53EA-5677-66EA-E04C7E8D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856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2CD9-5EF9-A948-AB8B-0A1BDB22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394C-BD92-B530-5BC7-49BA64B6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C4CA6-AC1F-7AE5-AB4D-FFF57AC7A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48397-3A59-6721-1725-F4BFDDF2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102F5-8531-26BF-DDBD-741FC76F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14233-6AAD-A06E-9AAA-65C6D5A5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76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F6BF-03CD-A3DE-E518-EEFF8230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BF3D4-1FFC-95EA-A017-1F4F16470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AF169-735C-2973-4E6A-FB433181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B319-9660-525F-8B3A-D2C729CF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56FCA-B36D-6630-D0F7-0669461B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0C36-27FD-C218-B9BA-38A47F2B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503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743B-4613-DEBF-CD05-D1FF5DDB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3D2F2-91A3-C747-213A-F5C55B11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D887-8B06-75CB-C096-F0A6F3A0E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5B27-EFC5-C0F9-C80B-394F3F19A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C321F-ADCC-BC8E-0878-13ED6691F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406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8091-4225-3EAE-0FD2-A68B0FA74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1BCBF-3986-E860-B3F4-DB1B3AEE6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713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</cp:revision>
  <dcterms:created xsi:type="dcterms:W3CDTF">2022-07-03T20:23:12Z</dcterms:created>
  <dcterms:modified xsi:type="dcterms:W3CDTF">2022-07-03T20:24:19Z</dcterms:modified>
</cp:coreProperties>
</file>