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1" r:id="rId3"/>
    <p:sldId id="269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10"/>
  </p:normalViewPr>
  <p:slideViewPr>
    <p:cSldViewPr snapToGrid="0" snapToObjects="1">
      <p:cViewPr varScale="1">
        <p:scale>
          <a:sx n="141" d="100"/>
          <a:sy n="141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BD59-AA57-384E-8713-080DE8363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2D753-262E-2E4D-8D1A-26CB1461C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40C80-E894-5743-A4A4-58AEBE6F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D6739-14B5-6244-8965-B3FEAB49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8C882-80ED-3344-8AC1-BC1AA48C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73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7770-B769-3B4F-8725-66916AB0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C8FF1-864C-D04C-8428-D1EB39ECF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A9EAD-09EF-E04F-80CE-0F2F5A065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45985-1C82-AD45-9B8B-A864CC56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CD44-B3E1-C14B-8450-B914CF33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4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26396-CBCD-A246-842F-E6DB06BDC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5B74E-0BE2-944A-BA45-403509DA2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BB11C-4773-514D-A2C7-8A194F4A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D99A7-A1C4-F544-AD6E-A016A04A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80526-448F-8642-BF20-7F98DB80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33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8B1B-36BA-9F4C-882B-651A3A1E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10B4-FEEF-DB4B-BAF4-DAC5DC54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50B9C-50CF-CD45-A2FA-7441C516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CB856-A2F4-A64E-8E7B-8AB102E2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778E-4419-1749-BB89-0437B903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40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A7B3-6268-DC42-A85B-8367EECF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474D8-E836-7242-BBE8-C70D7BF17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B1129-BFD4-604B-B838-F4BB8E79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61605-5274-5E4F-85AB-7EB1FA37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1D467-217F-DB42-B2FC-D49B80F5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66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462D-E5A4-654E-8539-6C7E9077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2C8A-FEF2-0742-8D31-9E262539A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13297-2F3B-8A45-BB77-AE79204F3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9513C-845A-E64E-8524-7C99D041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D4D40-B790-7149-92A0-AC24C16F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0D259-6BDA-E548-82A1-F21BC1D0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16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3CCE-85B0-B446-A07D-4461C4B9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89672-733F-2D4A-92DC-A1B91BF65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C00A9-E8C3-694A-9847-7C7D32D5B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5CEBA-511A-0B40-9D94-5C559926D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C4521-A0EA-9241-864A-2EA692C0D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FBEDE-D6B4-7141-908C-1E8C7DDB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A0F4F-3DD1-5B42-B453-5FB610A0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9556F-6A14-E841-828A-C03CFD0A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66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CD35-77C1-2A4E-B1DF-FE8D3871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3E629-AF96-FC41-B4E2-75268B5C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FBA16-D6F5-4D44-8064-5816CD5C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A8BD1-DCA7-5342-B87B-D371495A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8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107CA-1D61-6746-8680-6698D6D4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71262-644B-904E-B14D-6D7CC6DD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05E1D-BEC0-F341-B61D-90EE4E39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81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A0C6-50E4-1940-9020-272A9ADBB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A7CE-B4CF-F244-B91D-B1CFDDAFE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47C99-FCD2-5347-9D13-F30A13AB7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4DD4B-7DB9-7549-8F3D-826B604F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1FA71-775A-7248-A06E-19F7F557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02DDD-F552-C14E-8376-F34A3B7B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28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B573-FDAF-1844-B745-85FB4875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115BB-6C1F-7D4E-BBE3-F4ABC52F3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BC3C2-4833-2C44-A47E-244BBD676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7AF80-FAB7-D84E-B76E-79DA3168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6B377-8F82-E64D-A9FB-09F1C303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F2228-5170-B54B-B250-F4769B6C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82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05C8F-5FE2-294B-AA8B-664195F3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140F9-774E-A645-9F19-0D2F5A466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86CFB-F337-F845-8E20-6C608904B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7746-CDC1-4545-8AD7-2A20EB285B0B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67372-8261-3947-9BAE-5617F9861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51FDB-8322-1744-89A3-941155813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00AC-37EF-2E42-AFD6-900FB3D348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78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tiff"/><Relationship Id="rId10" Type="http://schemas.openxmlformats.org/officeDocument/2006/relationships/image" Target="../media/image9.pn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5BFEC2-1AC8-A043-B2E9-C8367D6CF6D7}"/>
              </a:ext>
            </a:extLst>
          </p:cNvPr>
          <p:cNvSpPr/>
          <p:nvPr/>
        </p:nvSpPr>
        <p:spPr>
          <a:xfrm>
            <a:off x="2633194" y="3158662"/>
            <a:ext cx="1647730" cy="808557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5BC462-F36B-254C-B6EA-9D3B98175773}"/>
              </a:ext>
            </a:extLst>
          </p:cNvPr>
          <p:cNvSpPr/>
          <p:nvPr/>
        </p:nvSpPr>
        <p:spPr>
          <a:xfrm>
            <a:off x="1325231" y="4045973"/>
            <a:ext cx="1647730" cy="87705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Dependencies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BAD91E-190D-7D4E-ADDA-A13122979E61}"/>
              </a:ext>
            </a:extLst>
          </p:cNvPr>
          <p:cNvSpPr/>
          <p:nvPr/>
        </p:nvSpPr>
        <p:spPr>
          <a:xfrm>
            <a:off x="3627131" y="4311981"/>
            <a:ext cx="1647730" cy="90449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B721BF-3B47-BF44-8FDF-E55D63C1F5AA}"/>
              </a:ext>
            </a:extLst>
          </p:cNvPr>
          <p:cNvSpPr/>
          <p:nvPr/>
        </p:nvSpPr>
        <p:spPr>
          <a:xfrm>
            <a:off x="8170131" y="1636760"/>
            <a:ext cx="3079687" cy="34606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Docker Container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E8D03A01-CB89-4144-8500-D3D480DFE156}"/>
              </a:ext>
            </a:extLst>
          </p:cNvPr>
          <p:cNvSpPr/>
          <p:nvPr/>
        </p:nvSpPr>
        <p:spPr>
          <a:xfrm rot="628541">
            <a:off x="6145402" y="2226248"/>
            <a:ext cx="1367073" cy="595265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96649629-4BAA-7B4D-A324-F5A59EE3DD3E}"/>
              </a:ext>
            </a:extLst>
          </p:cNvPr>
          <p:cNvSpPr/>
          <p:nvPr/>
        </p:nvSpPr>
        <p:spPr>
          <a:xfrm>
            <a:off x="6145402" y="3190526"/>
            <a:ext cx="1367073" cy="595265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29C76671-696B-8C4E-8562-5DDA25AC17A1}"/>
              </a:ext>
            </a:extLst>
          </p:cNvPr>
          <p:cNvSpPr/>
          <p:nvPr/>
        </p:nvSpPr>
        <p:spPr>
          <a:xfrm rot="20054453">
            <a:off x="6145402" y="4234700"/>
            <a:ext cx="1367073" cy="595265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How To Make A Executable File From Your Java Code | by Sulabh ...">
            <a:extLst>
              <a:ext uri="{FF2B5EF4-FFF2-40B4-BE49-F238E27FC236}">
                <a16:creationId xmlns:a16="http://schemas.microsoft.com/office/drawing/2014/main" id="{0FEF15F0-1032-CD45-B300-9D8C58EAD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01" y="2175388"/>
            <a:ext cx="894032" cy="53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does the Python logo stand for? - Quora">
            <a:extLst>
              <a:ext uri="{FF2B5EF4-FFF2-40B4-BE49-F238E27FC236}">
                <a16:creationId xmlns:a16="http://schemas.microsoft.com/office/drawing/2014/main" id="{DAF795F1-8F3A-2248-88A4-387D111E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24" y="2505753"/>
            <a:ext cx="559640" cy="53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E80C94-FAC0-EA44-A1EA-118513856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62" y="2820813"/>
            <a:ext cx="503673" cy="27072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911C182-B31B-F449-B3F6-7CF065634586}"/>
              </a:ext>
            </a:extLst>
          </p:cNvPr>
          <p:cNvSpPr/>
          <p:nvPr/>
        </p:nvSpPr>
        <p:spPr>
          <a:xfrm>
            <a:off x="3833604" y="1452663"/>
            <a:ext cx="1647730" cy="8085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Operating System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891CA3-FD08-6349-8DFD-E9F21F21EE46}"/>
              </a:ext>
            </a:extLst>
          </p:cNvPr>
          <p:cNvSpPr/>
          <p:nvPr/>
        </p:nvSpPr>
        <p:spPr>
          <a:xfrm>
            <a:off x="1606834" y="2221785"/>
            <a:ext cx="1647730" cy="8085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Runtime Environment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45672F-15F4-C14B-A755-906A0E480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445" y="1999962"/>
            <a:ext cx="356712" cy="312123"/>
          </a:xfrm>
          <a:prstGeom prst="rect">
            <a:avLst/>
          </a:prstGeom>
        </p:spPr>
      </p:pic>
      <p:pic>
        <p:nvPicPr>
          <p:cNvPr id="1036" name="Picture 12" descr="branding - What's the meaning of the Ubuntu logo? Where does it ...">
            <a:extLst>
              <a:ext uri="{FF2B5EF4-FFF2-40B4-BE49-F238E27FC236}">
                <a16:creationId xmlns:a16="http://schemas.microsoft.com/office/drawing/2014/main" id="{4229CEC3-D127-8D4C-BC1F-F3A3C055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492" y="1766787"/>
            <a:ext cx="340144" cy="34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73408E7-C798-1443-AD7B-FBC2EDA74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987" y="1426643"/>
            <a:ext cx="340144" cy="34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66F4E68-873E-A74D-BE12-72B839C4A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93" y="2240424"/>
            <a:ext cx="452771" cy="30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rademarks">
            <a:extLst>
              <a:ext uri="{FF2B5EF4-FFF2-40B4-BE49-F238E27FC236}">
                <a16:creationId xmlns:a16="http://schemas.microsoft.com/office/drawing/2014/main" id="{BBBAB1B7-8664-7D47-8E14-8FDBF0B00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82" y="4045973"/>
            <a:ext cx="301565" cy="30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echnical, support, config, configure, tools, orange Free Icon of ...">
            <a:extLst>
              <a:ext uri="{FF2B5EF4-FFF2-40B4-BE49-F238E27FC236}">
                <a16:creationId xmlns:a16="http://schemas.microsoft.com/office/drawing/2014/main" id="{E4E38EEF-819E-3B4A-A6A0-65978D34B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120" y="4324158"/>
            <a:ext cx="320681" cy="32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99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DDCBA-A257-DF43-9605-C4CFB4B9C67F}"/>
              </a:ext>
            </a:extLst>
          </p:cNvPr>
          <p:cNvSpPr/>
          <p:nvPr/>
        </p:nvSpPr>
        <p:spPr>
          <a:xfrm>
            <a:off x="613369" y="1586620"/>
            <a:ext cx="3079687" cy="40627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D68286-4AB6-2444-A4AD-E23F4EA139B6}"/>
              </a:ext>
            </a:extLst>
          </p:cNvPr>
          <p:cNvSpPr/>
          <p:nvPr/>
        </p:nvSpPr>
        <p:spPr>
          <a:xfrm>
            <a:off x="4654232" y="1586619"/>
            <a:ext cx="3079687" cy="406274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Container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82A700-591D-9843-932A-4BC2C9611216}"/>
              </a:ext>
            </a:extLst>
          </p:cNvPr>
          <p:cNvSpPr/>
          <p:nvPr/>
        </p:nvSpPr>
        <p:spPr>
          <a:xfrm>
            <a:off x="8695094" y="1586618"/>
            <a:ext cx="3079687" cy="406274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Docker Container</a:t>
            </a:r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9654879-FA68-444C-935E-62A0FB39EB2E}"/>
              </a:ext>
            </a:extLst>
          </p:cNvPr>
          <p:cNvSpPr/>
          <p:nvPr/>
        </p:nvSpPr>
        <p:spPr>
          <a:xfrm>
            <a:off x="2676601" y="4627452"/>
            <a:ext cx="2994086" cy="595265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build …</a:t>
            </a:r>
          </a:p>
        </p:txBody>
      </p:sp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19C34611-AEC8-F241-B1E9-14C0DCC956E3}"/>
              </a:ext>
            </a:extLst>
          </p:cNvPr>
          <p:cNvSpPr/>
          <p:nvPr/>
        </p:nvSpPr>
        <p:spPr>
          <a:xfrm>
            <a:off x="6631862" y="4627452"/>
            <a:ext cx="2994086" cy="595265"/>
          </a:xfrm>
          <a:prstGeom prst="striped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…</a:t>
            </a:r>
          </a:p>
        </p:txBody>
      </p:sp>
    </p:spTree>
    <p:extLst>
      <p:ext uri="{BB962C8B-B14F-4D97-AF65-F5344CB8AC3E}">
        <p14:creationId xmlns:p14="http://schemas.microsoft.com/office/powerpoint/2010/main" val="328321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E63344-BAA0-C448-BB6D-3BE0EC00AE19}"/>
              </a:ext>
            </a:extLst>
          </p:cNvPr>
          <p:cNvCxnSpPr>
            <a:cxnSpLocks/>
          </p:cNvCxnSpPr>
          <p:nvPr/>
        </p:nvCxnSpPr>
        <p:spPr>
          <a:xfrm>
            <a:off x="4670607" y="430306"/>
            <a:ext cx="0" cy="619461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F03F53-3104-2747-AD2E-DABC40F907E5}"/>
              </a:ext>
            </a:extLst>
          </p:cNvPr>
          <p:cNvCxnSpPr>
            <a:cxnSpLocks/>
          </p:cNvCxnSpPr>
          <p:nvPr/>
        </p:nvCxnSpPr>
        <p:spPr>
          <a:xfrm>
            <a:off x="8889245" y="430306"/>
            <a:ext cx="0" cy="619461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7EED4F8-254C-6E49-8F0D-2FFD1334D45B}"/>
              </a:ext>
            </a:extLst>
          </p:cNvPr>
          <p:cNvSpPr/>
          <p:nvPr/>
        </p:nvSpPr>
        <p:spPr>
          <a:xfrm>
            <a:off x="9054334" y="1382288"/>
            <a:ext cx="1800000" cy="446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98F7D-B159-804D-89CF-FDF6E9737634}"/>
              </a:ext>
            </a:extLst>
          </p:cNvPr>
          <p:cNvSpPr/>
          <p:nvPr/>
        </p:nvSpPr>
        <p:spPr>
          <a:xfrm>
            <a:off x="4814039" y="2341080"/>
            <a:ext cx="1800000" cy="44631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B9917D-3002-3541-8D0A-59761E90FCC6}"/>
              </a:ext>
            </a:extLst>
          </p:cNvPr>
          <p:cNvSpPr/>
          <p:nvPr/>
        </p:nvSpPr>
        <p:spPr>
          <a:xfrm>
            <a:off x="6934187" y="2341080"/>
            <a:ext cx="1800000" cy="4463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2C4C3C-84BE-C047-BEE2-AED410FC0E4F}"/>
              </a:ext>
            </a:extLst>
          </p:cNvPr>
          <p:cNvSpPr txBox="1"/>
          <p:nvPr/>
        </p:nvSpPr>
        <p:spPr>
          <a:xfrm>
            <a:off x="6624072" y="23795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8D8FEA-C354-5A46-8AA9-49CFCB51BD59}"/>
              </a:ext>
            </a:extLst>
          </p:cNvPr>
          <p:cNvSpPr/>
          <p:nvPr/>
        </p:nvSpPr>
        <p:spPr>
          <a:xfrm>
            <a:off x="9054334" y="2341080"/>
            <a:ext cx="1800000" cy="44631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6795EF-7BE9-6046-A32C-D39F3A70C4F9}"/>
              </a:ext>
            </a:extLst>
          </p:cNvPr>
          <p:cNvSpPr txBox="1"/>
          <p:nvPr/>
        </p:nvSpPr>
        <p:spPr>
          <a:xfrm>
            <a:off x="8744220" y="23795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4CA0FD-CDFC-ED48-86E1-CD2FC04BB77C}"/>
              </a:ext>
            </a:extLst>
          </p:cNvPr>
          <p:cNvSpPr/>
          <p:nvPr/>
        </p:nvSpPr>
        <p:spPr>
          <a:xfrm>
            <a:off x="4814039" y="3298742"/>
            <a:ext cx="1800000" cy="44631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2AB00D-ED15-9A40-BC11-9C7A4577A846}"/>
              </a:ext>
            </a:extLst>
          </p:cNvPr>
          <p:cNvSpPr/>
          <p:nvPr/>
        </p:nvSpPr>
        <p:spPr>
          <a:xfrm>
            <a:off x="6934187" y="3298742"/>
            <a:ext cx="1800000" cy="44631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C763C5-9376-2047-9FB9-494B70D3DB9D}"/>
              </a:ext>
            </a:extLst>
          </p:cNvPr>
          <p:cNvSpPr txBox="1"/>
          <p:nvPr/>
        </p:nvSpPr>
        <p:spPr>
          <a:xfrm>
            <a:off x="6624072" y="33372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12F3F9-2BE5-9A48-945A-A5A8B136F6FB}"/>
              </a:ext>
            </a:extLst>
          </p:cNvPr>
          <p:cNvSpPr/>
          <p:nvPr/>
        </p:nvSpPr>
        <p:spPr>
          <a:xfrm>
            <a:off x="9044302" y="3298742"/>
            <a:ext cx="1800000" cy="44631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0871FA-A434-344C-AF9A-90A75A50E19A}"/>
              </a:ext>
            </a:extLst>
          </p:cNvPr>
          <p:cNvSpPr txBox="1"/>
          <p:nvPr/>
        </p:nvSpPr>
        <p:spPr>
          <a:xfrm>
            <a:off x="8744220" y="33372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5A33C1-30E3-CA47-85F0-E265AD6EB1B5}"/>
              </a:ext>
            </a:extLst>
          </p:cNvPr>
          <p:cNvSpPr/>
          <p:nvPr/>
        </p:nvSpPr>
        <p:spPr>
          <a:xfrm>
            <a:off x="4814039" y="4258677"/>
            <a:ext cx="1800000" cy="44631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C83B01-F587-E148-8EF5-2C3FEC47E1CE}"/>
              </a:ext>
            </a:extLst>
          </p:cNvPr>
          <p:cNvSpPr/>
          <p:nvPr/>
        </p:nvSpPr>
        <p:spPr>
          <a:xfrm>
            <a:off x="6934187" y="4258677"/>
            <a:ext cx="1800000" cy="44631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B33217-19D7-7B45-A42F-5BFB567FCE13}"/>
              </a:ext>
            </a:extLst>
          </p:cNvPr>
          <p:cNvSpPr txBox="1"/>
          <p:nvPr/>
        </p:nvSpPr>
        <p:spPr>
          <a:xfrm>
            <a:off x="6624072" y="42971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BE67C0-F650-E246-826B-95DE02F3C412}"/>
              </a:ext>
            </a:extLst>
          </p:cNvPr>
          <p:cNvSpPr/>
          <p:nvPr/>
        </p:nvSpPr>
        <p:spPr>
          <a:xfrm>
            <a:off x="9054334" y="4258677"/>
            <a:ext cx="1800000" cy="44631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71BCAB-6D88-464A-A1D7-C59E9891A6C1}"/>
              </a:ext>
            </a:extLst>
          </p:cNvPr>
          <p:cNvSpPr txBox="1"/>
          <p:nvPr/>
        </p:nvSpPr>
        <p:spPr>
          <a:xfrm>
            <a:off x="8744220" y="42971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3E1BDEFE-6D43-6046-8E21-86D111D32E85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rot="5400000">
            <a:off x="8638587" y="1982995"/>
            <a:ext cx="511348" cy="2120147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F74B0729-A913-9243-9C97-B72FA176B78E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 rot="5400000">
            <a:off x="8632435" y="2946809"/>
            <a:ext cx="513621" cy="2110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A9CBFC7-0177-0A44-80B9-5329E708FB8A}"/>
              </a:ext>
            </a:extLst>
          </p:cNvPr>
          <p:cNvSpPr/>
          <p:nvPr/>
        </p:nvSpPr>
        <p:spPr>
          <a:xfrm>
            <a:off x="344443" y="1382288"/>
            <a:ext cx="4191936" cy="4463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adoptopenjdk:8u252-b09-jre-hotspot-bionic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1AB184-AA86-7647-A1C7-2C4C641AFDBA}"/>
              </a:ext>
            </a:extLst>
          </p:cNvPr>
          <p:cNvSpPr/>
          <p:nvPr/>
        </p:nvSpPr>
        <p:spPr>
          <a:xfrm>
            <a:off x="344443" y="2341084"/>
            <a:ext cx="4191936" cy="4463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WORKDIR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/opt/app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F41E0D-452E-5141-A83B-002B2536543C}"/>
              </a:ext>
            </a:extLst>
          </p:cNvPr>
          <p:cNvSpPr/>
          <p:nvPr/>
        </p:nvSpPr>
        <p:spPr>
          <a:xfrm>
            <a:off x="344443" y="3298742"/>
            <a:ext cx="4191936" cy="446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./build/libs/*.jar ./application.jar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452236F-ADA6-1A4C-A0B9-B05412FBD8BF}"/>
              </a:ext>
            </a:extLst>
          </p:cNvPr>
          <p:cNvSpPr/>
          <p:nvPr/>
        </p:nvSpPr>
        <p:spPr>
          <a:xfrm>
            <a:off x="344443" y="4258677"/>
            <a:ext cx="4191936" cy="446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ENTRYPOINT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["java", "-jar", "application.jar"]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B7DFD106-892D-6546-8A52-62AE1B69FCD4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8638022" y="1024768"/>
            <a:ext cx="512478" cy="2120147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19A2CD-CF32-064F-8CD3-52B20C0A30CE}"/>
              </a:ext>
            </a:extLst>
          </p:cNvPr>
          <p:cNvSpPr txBox="1"/>
          <p:nvPr/>
        </p:nvSpPr>
        <p:spPr>
          <a:xfrm>
            <a:off x="1736341" y="531329"/>
            <a:ext cx="186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Docker Command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E11339-3DCF-E640-A3BE-8F9F108CD95B}"/>
              </a:ext>
            </a:extLst>
          </p:cNvPr>
          <p:cNvSpPr txBox="1"/>
          <p:nvPr/>
        </p:nvSpPr>
        <p:spPr>
          <a:xfrm>
            <a:off x="9601451" y="531329"/>
            <a:ext cx="68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Layer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6E8899-6461-B240-8176-A4BF1FB94EE1}"/>
              </a:ext>
            </a:extLst>
          </p:cNvPr>
          <p:cNvSpPr txBox="1"/>
          <p:nvPr/>
        </p:nvSpPr>
        <p:spPr>
          <a:xfrm>
            <a:off x="5384982" y="531329"/>
            <a:ext cx="277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Builds on the previous layer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B5830641-39E6-6144-A84B-266EDB0936BC}"/>
              </a:ext>
            </a:extLst>
          </p:cNvPr>
          <p:cNvSpPr/>
          <p:nvPr/>
        </p:nvSpPr>
        <p:spPr>
          <a:xfrm rot="10800000">
            <a:off x="10814082" y="1249060"/>
            <a:ext cx="657415" cy="3287082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8786-F621-0F4A-A5B2-1C26EB2510A7}"/>
              </a:ext>
            </a:extLst>
          </p:cNvPr>
          <p:cNvSpPr txBox="1"/>
          <p:nvPr/>
        </p:nvSpPr>
        <p:spPr>
          <a:xfrm rot="5400000">
            <a:off x="10597187" y="2614721"/>
            <a:ext cx="211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Intermediate images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977FE0-8076-694D-ABB9-FC6D94E74884}"/>
              </a:ext>
            </a:extLst>
          </p:cNvPr>
          <p:cNvSpPr txBox="1"/>
          <p:nvPr/>
        </p:nvSpPr>
        <p:spPr>
          <a:xfrm>
            <a:off x="10404217" y="6140472"/>
            <a:ext cx="125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Final image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1182ED-EB3C-0B46-8232-2C4A0EE8D9BE}"/>
              </a:ext>
            </a:extLst>
          </p:cNvPr>
          <p:cNvCxnSpPr/>
          <p:nvPr/>
        </p:nvCxnSpPr>
        <p:spPr>
          <a:xfrm flipH="1" flipV="1">
            <a:off x="10479741" y="5827059"/>
            <a:ext cx="268941" cy="31341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73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71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14</cp:revision>
  <dcterms:created xsi:type="dcterms:W3CDTF">2020-07-15T10:03:23Z</dcterms:created>
  <dcterms:modified xsi:type="dcterms:W3CDTF">2020-07-15T14:53:12Z</dcterms:modified>
</cp:coreProperties>
</file>