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9" r:id="rId5"/>
    <p:sldId id="261" r:id="rId6"/>
    <p:sldId id="258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Page" id="{3A2FF797-075D-934C-9EBF-C46317E2AB97}">
          <p14:sldIdLst>
            <p14:sldId id="256"/>
          </p14:sldIdLst>
        </p14:section>
        <p14:section name="New Game - Against Computer" id="{4E738A37-33F9-D643-9F08-89DB24FE4546}">
          <p14:sldIdLst>
            <p14:sldId id="260"/>
            <p14:sldId id="257"/>
            <p14:sldId id="259"/>
          </p14:sldIdLst>
        </p14:section>
        <p14:section name="New Game - Against Another Player" id="{0B8CB9F2-E9DB-FC49-B049-698BE0C13E12}">
          <p14:sldIdLst>
            <p14:sldId id="261"/>
            <p14:sldId id="258"/>
            <p14:sldId id="263"/>
            <p14:sldId id="262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/>
    <p:restoredTop sz="94710"/>
  </p:normalViewPr>
  <p:slideViewPr>
    <p:cSldViewPr snapToGrid="0" snapToObjects="1">
      <p:cViewPr varScale="1">
        <p:scale>
          <a:sx n="111" d="100"/>
          <a:sy n="111" d="100"/>
        </p:scale>
        <p:origin x="2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B1F02-699A-B64F-A7B6-284BDD665F57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A7035-230C-1F48-80FC-96593C921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7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A7035-230C-1F48-80FC-96593C92149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55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A7035-230C-1F48-80FC-96593C92149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475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A7035-230C-1F48-80FC-96593C92149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38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A7035-230C-1F48-80FC-96593C92149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94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39F9-75FA-C84E-AF5F-89294C523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87D35-4712-1942-97CB-F02E9A9AA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F0CE9-F44A-D94B-BB7D-7A5DDD80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720-C5F3-1D4A-8338-A4C68148B2E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323C6-D48D-D143-A795-07443A77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DE463-B783-1F4E-9160-641EDCE5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C956-7541-AF48-9DFD-516DEC563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5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8798-102A-6F4D-AA3D-61D7A80D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D51C3-1C08-314C-ADC9-3472661D5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2E129-3952-924B-B564-35E1B4D4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720-C5F3-1D4A-8338-A4C68148B2E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8E2A-16BB-7F4B-B57A-3E41F1A5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18DB-A780-8D41-9B1A-0C57ECD7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C956-7541-AF48-9DFD-516DEC563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39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41B5F-E37D-B849-AB62-4F4E0DE17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86215-672B-6941-9503-9214A46F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060E-199F-EA46-AF4D-6F9E677E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720-C5F3-1D4A-8338-A4C68148B2E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E8C33-C3F5-E748-9F27-0ECB11F9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7136-408E-AD4D-88FC-2745225C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C956-7541-AF48-9DFD-516DEC563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92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3943-E2FE-C241-9A92-07BE70B9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A77C-E1AB-4D45-91FE-590A9FEE4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12DE2-1DFB-5543-AD7A-10DCC324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720-C5F3-1D4A-8338-A4C68148B2E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9CD11-EF1E-F04F-8A51-CCFDA850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58BFB-C5F1-9440-B481-A0849FFF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C956-7541-AF48-9DFD-516DEC563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78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F18A-97F8-4446-BF19-870554D5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6BBB5-DCDD-0542-826E-75C3ACCB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49792-3999-D342-89C3-778E47A6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720-C5F3-1D4A-8338-A4C68148B2E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DD41-CD3A-FD4C-BBC3-3964852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A410-C88F-1743-8761-747F34B6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C956-7541-AF48-9DFD-516DEC563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90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9B45-E268-2244-98F8-327561BA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AF21-A286-A343-9FCF-432F08C9C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07382-13A5-704E-ACFF-46A8EE607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7758D-5E84-644A-B363-9CA98D72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720-C5F3-1D4A-8338-A4C68148B2E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3C113-F12C-C243-B058-42406BE4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F811F-57E9-F549-A22B-159FCF68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C956-7541-AF48-9DFD-516DEC563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44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877F-8F77-DE4B-8F88-584EBA5E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CC92F-F43B-254A-A545-AD72048C5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CC113-ED94-A547-A708-6E601375B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90379-F47C-3D4B-83A1-82357CCE1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A242B-51FF-854A-AE04-E4C8ED952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AB36C-D0B7-6741-B4C2-A4D6B83A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720-C5F3-1D4A-8338-A4C68148B2E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38AAE-9B76-5045-B289-C5FFA7D2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02D0C-4897-5142-98B1-24D54272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C956-7541-AF48-9DFD-516DEC563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02AE-E2B5-F246-97B5-EBEA5247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6997A-27DD-8449-B6FE-5ED8F33B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720-C5F3-1D4A-8338-A4C68148B2E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E27FE-FC5A-374D-8D4D-69B8FA35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35E72-401D-A040-9ABA-69573513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C956-7541-AF48-9DFD-516DEC563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6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7A9D0-CAD2-E94D-BD5C-8C455055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720-C5F3-1D4A-8338-A4C68148B2E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B003A-A757-2342-8428-78D4EDC2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20A3E-E5FC-F54D-9777-F4C9A313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C956-7541-AF48-9DFD-516DEC563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5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1CC1-7560-C74B-8718-5C6D0DFD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E4F5-ECF6-C646-BC2C-2D7D29C95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4C5C4-DD79-CF49-8161-C7D110726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75EDF-9EFF-F048-B66D-F674CCC2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720-C5F3-1D4A-8338-A4C68148B2E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984C3-1EC9-C843-A2E6-374F7F8A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C7556-72AB-B240-B425-8BE7AFD6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C956-7541-AF48-9DFD-516DEC563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85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152B-9BA0-DC46-BA67-606458CA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64198-994F-8441-BF49-44BE6988F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CCC76-4C53-9942-8D23-63B6E44A3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51471-D451-F441-8ECB-7D370B46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5720-C5F3-1D4A-8338-A4C68148B2E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04CE6-0965-FA4D-BC55-1464E192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FBAE1-3686-4F4A-9931-3EDD2610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C956-7541-AF48-9DFD-516DEC563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CBE07-1305-7947-B61E-F9D3F263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C012F-6420-5442-A3ED-290A4D959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83DCC-F0E6-754E-83D4-2AFE37DE7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5720-C5F3-1D4A-8338-A4C68148B2E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67030-08C6-7348-9E82-3C3EB4E6C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2FE9-4444-4E40-A46F-919016E79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C956-7541-AF48-9DFD-516DEC563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1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80BB81-205B-574D-9F9A-EF1BF2325C09}"/>
              </a:ext>
            </a:extLst>
          </p:cNvPr>
          <p:cNvSpPr/>
          <p:nvPr/>
        </p:nvSpPr>
        <p:spPr>
          <a:xfrm>
            <a:off x="0" y="1122630"/>
            <a:ext cx="6096000" cy="57353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Game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18F9E-BFB2-F745-A50C-C4A90419A5DE}"/>
              </a:ext>
            </a:extLst>
          </p:cNvPr>
          <p:cNvSpPr/>
          <p:nvPr/>
        </p:nvSpPr>
        <p:spPr>
          <a:xfrm>
            <a:off x="6096000" y="1122630"/>
            <a:ext cx="6096000" cy="5735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Join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6423C1-FD50-2F42-839E-76945E69E752}"/>
              </a:ext>
            </a:extLst>
          </p:cNvPr>
          <p:cNvSpPr/>
          <p:nvPr/>
        </p:nvSpPr>
        <p:spPr>
          <a:xfrm>
            <a:off x="1" y="1"/>
            <a:ext cx="12192000" cy="11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Rock Paper Scissors</a:t>
            </a:r>
          </a:p>
        </p:txBody>
      </p:sp>
    </p:spTree>
    <p:extLst>
      <p:ext uri="{BB962C8B-B14F-4D97-AF65-F5344CB8AC3E}">
        <p14:creationId xmlns:p14="http://schemas.microsoft.com/office/powerpoint/2010/main" val="369624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80BB81-205B-574D-9F9A-EF1BF2325C09}"/>
              </a:ext>
            </a:extLst>
          </p:cNvPr>
          <p:cNvSpPr/>
          <p:nvPr/>
        </p:nvSpPr>
        <p:spPr>
          <a:xfrm>
            <a:off x="0" y="1122630"/>
            <a:ext cx="6096000" cy="57353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18F9E-BFB2-F745-A50C-C4A90419A5DE}"/>
              </a:ext>
            </a:extLst>
          </p:cNvPr>
          <p:cNvSpPr/>
          <p:nvPr/>
        </p:nvSpPr>
        <p:spPr>
          <a:xfrm>
            <a:off x="6096000" y="1122630"/>
            <a:ext cx="6096000" cy="57353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You played </a:t>
            </a:r>
            <a:r>
              <a:rPr lang="en-GB" b="1" dirty="0">
                <a:solidFill>
                  <a:schemeClr val="tx1"/>
                </a:solidFill>
              </a:rPr>
              <a:t>Rock</a:t>
            </a:r>
            <a:r>
              <a:rPr lang="en-GB" dirty="0">
                <a:solidFill>
                  <a:schemeClr val="tx1"/>
                </a:solidFill>
              </a:rPr>
              <a:t> and the other player played </a:t>
            </a:r>
            <a:r>
              <a:rPr lang="en-GB" b="1" dirty="0">
                <a:solidFill>
                  <a:schemeClr val="tx1"/>
                </a:solidFill>
              </a:rPr>
              <a:t>Rock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6423C1-FD50-2F42-839E-76945E69E752}"/>
              </a:ext>
            </a:extLst>
          </p:cNvPr>
          <p:cNvSpPr/>
          <p:nvPr/>
        </p:nvSpPr>
        <p:spPr>
          <a:xfrm>
            <a:off x="1" y="1"/>
            <a:ext cx="12192000" cy="11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Rock Paper Scissors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F74FE3-D05B-EA40-B354-55C0700F7F06}"/>
              </a:ext>
            </a:extLst>
          </p:cNvPr>
          <p:cNvSpPr/>
          <p:nvPr/>
        </p:nvSpPr>
        <p:spPr>
          <a:xfrm>
            <a:off x="334978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Rock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6A5ECFB-2FFB-A243-9CE5-1AD7FA4F715E}"/>
              </a:ext>
            </a:extLst>
          </p:cNvPr>
          <p:cNvSpPr/>
          <p:nvPr/>
        </p:nvSpPr>
        <p:spPr>
          <a:xfrm>
            <a:off x="2176227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Paper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C24C23-1496-AD41-AE90-9B959DDEC95B}"/>
              </a:ext>
            </a:extLst>
          </p:cNvPr>
          <p:cNvSpPr/>
          <p:nvPr/>
        </p:nvSpPr>
        <p:spPr>
          <a:xfrm>
            <a:off x="3939389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Scissors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C844D-233E-4F4A-8CAF-24B4CA63D9E1}"/>
              </a:ext>
            </a:extLst>
          </p:cNvPr>
          <p:cNvSpPr txBox="1"/>
          <p:nvPr/>
        </p:nvSpPr>
        <p:spPr>
          <a:xfrm>
            <a:off x="1556684" y="2429261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Game code: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8C07DE-C0E3-E942-B9BE-DEBDBEBC0939}"/>
              </a:ext>
            </a:extLst>
          </p:cNvPr>
          <p:cNvSpPr/>
          <p:nvPr/>
        </p:nvSpPr>
        <p:spPr>
          <a:xfrm>
            <a:off x="2935775" y="2414751"/>
            <a:ext cx="1421394" cy="3983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12345678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97087-4415-D945-B1CE-100668064A85}"/>
              </a:ext>
            </a:extLst>
          </p:cNvPr>
          <p:cNvSpPr txBox="1"/>
          <p:nvPr/>
        </p:nvSpPr>
        <p:spPr>
          <a:xfrm>
            <a:off x="1194993" y="1683944"/>
            <a:ext cx="370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Enter the game code and pick a hand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D371BD-AA92-C84F-BBC0-94D045368190}"/>
              </a:ext>
            </a:extLst>
          </p:cNvPr>
          <p:cNvSpPr txBox="1"/>
          <p:nvPr/>
        </p:nvSpPr>
        <p:spPr>
          <a:xfrm>
            <a:off x="8505050" y="4251532"/>
            <a:ext cx="127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DRAW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70ED61-21FC-5143-B1ED-2274916C83CB}"/>
              </a:ext>
            </a:extLst>
          </p:cNvPr>
          <p:cNvCxnSpPr>
            <a:cxnSpLocks/>
          </p:cNvCxnSpPr>
          <p:nvPr/>
        </p:nvCxnSpPr>
        <p:spPr>
          <a:xfrm flipV="1">
            <a:off x="8068185" y="4734962"/>
            <a:ext cx="436865" cy="990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C07F8FE-71AD-044F-9CFA-9490FBA25F33}"/>
              </a:ext>
            </a:extLst>
          </p:cNvPr>
          <p:cNvSpPr/>
          <p:nvPr/>
        </p:nvSpPr>
        <p:spPr>
          <a:xfrm>
            <a:off x="7002178" y="5490926"/>
            <a:ext cx="1494499" cy="48888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2 - 4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50096A-50D9-974A-8983-CB1AFD32F81D}"/>
              </a:ext>
            </a:extLst>
          </p:cNvPr>
          <p:cNvGrpSpPr/>
          <p:nvPr/>
        </p:nvGrpSpPr>
        <p:grpSpPr>
          <a:xfrm>
            <a:off x="9698378" y="-363724"/>
            <a:ext cx="2752909" cy="2752909"/>
            <a:chOff x="5014636" y="1823348"/>
            <a:chExt cx="2752909" cy="275290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011F516-8E2A-9D40-9EC4-A84E09DD6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4636" y="1823348"/>
              <a:ext cx="2752909" cy="275290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25C672-7534-664E-82A9-EEE1E8563726}"/>
                </a:ext>
              </a:extLst>
            </p:cNvPr>
            <p:cNvSpPr txBox="1"/>
            <p:nvPr/>
          </p:nvSpPr>
          <p:spPr>
            <a:xfrm>
              <a:off x="5926411" y="3704862"/>
              <a:ext cx="929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Player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06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698D5D-7BC8-B844-B251-109FC9514B24}"/>
              </a:ext>
            </a:extLst>
          </p:cNvPr>
          <p:cNvSpPr/>
          <p:nvPr/>
        </p:nvSpPr>
        <p:spPr>
          <a:xfrm>
            <a:off x="1" y="1"/>
            <a:ext cx="12192000" cy="11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Rock Paper Scissors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FEB9B-4AE2-A44A-9ABE-87222A0C9D2B}"/>
              </a:ext>
            </a:extLst>
          </p:cNvPr>
          <p:cNvSpPr/>
          <p:nvPr/>
        </p:nvSpPr>
        <p:spPr>
          <a:xfrm>
            <a:off x="0" y="1122630"/>
            <a:ext cx="6096000" cy="57353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93FEE-1DE7-9243-9C50-975601B293DB}"/>
              </a:ext>
            </a:extLst>
          </p:cNvPr>
          <p:cNvSpPr/>
          <p:nvPr/>
        </p:nvSpPr>
        <p:spPr>
          <a:xfrm>
            <a:off x="6096000" y="1122630"/>
            <a:ext cx="6096000" cy="57353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You played </a:t>
            </a:r>
            <a:r>
              <a:rPr lang="en-GB" b="1" dirty="0">
                <a:solidFill>
                  <a:schemeClr val="tx1"/>
                </a:solidFill>
              </a:rPr>
              <a:t>Rock</a:t>
            </a:r>
            <a:r>
              <a:rPr lang="en-GB" dirty="0">
                <a:solidFill>
                  <a:schemeClr val="tx1"/>
                </a:solidFill>
              </a:rPr>
              <a:t> and the other player played </a:t>
            </a:r>
            <a:r>
              <a:rPr lang="en-GB" b="1" dirty="0">
                <a:solidFill>
                  <a:schemeClr val="tx1"/>
                </a:solidFill>
              </a:rPr>
              <a:t>Rock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729EC-838C-D34D-97CF-06A9FC11349C}"/>
              </a:ext>
            </a:extLst>
          </p:cNvPr>
          <p:cNvSpPr txBox="1"/>
          <p:nvPr/>
        </p:nvSpPr>
        <p:spPr>
          <a:xfrm>
            <a:off x="244444" y="2100403"/>
            <a:ext cx="397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the hand you want to play against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042F3-4094-2542-A800-CF1555A0BDFF}"/>
              </a:ext>
            </a:extLst>
          </p:cNvPr>
          <p:cNvSpPr/>
          <p:nvPr/>
        </p:nvSpPr>
        <p:spPr>
          <a:xfrm>
            <a:off x="4345663" y="2073244"/>
            <a:ext cx="1421394" cy="3983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Player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426C8-BDF0-934A-B864-BF011B0AC7EA}"/>
              </a:ext>
            </a:extLst>
          </p:cNvPr>
          <p:cNvSpPr/>
          <p:nvPr/>
        </p:nvSpPr>
        <p:spPr>
          <a:xfrm>
            <a:off x="5458485" y="2071383"/>
            <a:ext cx="315362" cy="3983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060B2BA-70F9-214B-82F6-4C831DDB74BF}"/>
              </a:ext>
            </a:extLst>
          </p:cNvPr>
          <p:cNvSpPr/>
          <p:nvPr/>
        </p:nvSpPr>
        <p:spPr>
          <a:xfrm rot="10800000">
            <a:off x="5507524" y="2180954"/>
            <a:ext cx="217283" cy="2082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B8AF1E-FD46-1F4C-9C8B-B424080CA928}"/>
              </a:ext>
            </a:extLst>
          </p:cNvPr>
          <p:cNvSpPr/>
          <p:nvPr/>
        </p:nvSpPr>
        <p:spPr>
          <a:xfrm>
            <a:off x="334978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Rock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8351067-411C-ED43-B50D-A58E2B98295E}"/>
              </a:ext>
            </a:extLst>
          </p:cNvPr>
          <p:cNvSpPr/>
          <p:nvPr/>
        </p:nvSpPr>
        <p:spPr>
          <a:xfrm>
            <a:off x="2176227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Paper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1906810-25A1-A649-93E9-0A077DB6230E}"/>
              </a:ext>
            </a:extLst>
          </p:cNvPr>
          <p:cNvSpPr/>
          <p:nvPr/>
        </p:nvSpPr>
        <p:spPr>
          <a:xfrm>
            <a:off x="3939389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Scissors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A4561-9967-8644-B4FF-4E483A01367D}"/>
              </a:ext>
            </a:extLst>
          </p:cNvPr>
          <p:cNvSpPr txBox="1"/>
          <p:nvPr/>
        </p:nvSpPr>
        <p:spPr>
          <a:xfrm>
            <a:off x="8505050" y="4251532"/>
            <a:ext cx="127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DRAW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83C1F2-ED81-C348-A701-F22424CF2A48}"/>
              </a:ext>
            </a:extLst>
          </p:cNvPr>
          <p:cNvCxnSpPr>
            <a:cxnSpLocks/>
          </p:cNvCxnSpPr>
          <p:nvPr/>
        </p:nvCxnSpPr>
        <p:spPr>
          <a:xfrm flipV="1">
            <a:off x="8068185" y="4734962"/>
            <a:ext cx="436865" cy="990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20DF4F4-2619-144E-839C-B6B08264044C}"/>
              </a:ext>
            </a:extLst>
          </p:cNvPr>
          <p:cNvSpPr/>
          <p:nvPr/>
        </p:nvSpPr>
        <p:spPr>
          <a:xfrm>
            <a:off x="7002178" y="5490926"/>
            <a:ext cx="1494499" cy="48888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1 - 5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9B2A8E-022A-D649-BE7D-F47F2AF101A7}"/>
              </a:ext>
            </a:extLst>
          </p:cNvPr>
          <p:cNvGrpSpPr/>
          <p:nvPr/>
        </p:nvGrpSpPr>
        <p:grpSpPr>
          <a:xfrm>
            <a:off x="-259285" y="-226918"/>
            <a:ext cx="2477247" cy="2477247"/>
            <a:chOff x="5244352" y="2577352"/>
            <a:chExt cx="2477247" cy="247724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5F18771-FAD2-A94B-9E4F-3C76877AD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4352" y="2577352"/>
              <a:ext cx="2477247" cy="247724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A07643-F632-5F4B-973F-5C30B700DD46}"/>
                </a:ext>
              </a:extLst>
            </p:cNvPr>
            <p:cNvSpPr txBox="1"/>
            <p:nvPr/>
          </p:nvSpPr>
          <p:spPr>
            <a:xfrm>
              <a:off x="6059283" y="4258286"/>
              <a:ext cx="929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Player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7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80BB81-205B-574D-9F9A-EF1BF2325C09}"/>
              </a:ext>
            </a:extLst>
          </p:cNvPr>
          <p:cNvSpPr/>
          <p:nvPr/>
        </p:nvSpPr>
        <p:spPr>
          <a:xfrm>
            <a:off x="0" y="1122630"/>
            <a:ext cx="6096000" cy="57353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Game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18F9E-BFB2-F745-A50C-C4A90419A5DE}"/>
              </a:ext>
            </a:extLst>
          </p:cNvPr>
          <p:cNvSpPr/>
          <p:nvPr/>
        </p:nvSpPr>
        <p:spPr>
          <a:xfrm>
            <a:off x="6096000" y="1122630"/>
            <a:ext cx="6096000" cy="5735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Join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6423C1-FD50-2F42-839E-76945E69E752}"/>
              </a:ext>
            </a:extLst>
          </p:cNvPr>
          <p:cNvSpPr/>
          <p:nvPr/>
        </p:nvSpPr>
        <p:spPr>
          <a:xfrm>
            <a:off x="1" y="1"/>
            <a:ext cx="12192000" cy="11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Rock Paper Scissors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F8C40E-8B80-DB4E-992F-B6BC5C064797}"/>
              </a:ext>
            </a:extLst>
          </p:cNvPr>
          <p:cNvCxnSpPr>
            <a:cxnSpLocks/>
          </p:cNvCxnSpPr>
          <p:nvPr/>
        </p:nvCxnSpPr>
        <p:spPr>
          <a:xfrm flipV="1">
            <a:off x="1906209" y="4186703"/>
            <a:ext cx="623506" cy="490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5F2A04C-E598-6A4D-9E42-2118788C9785}"/>
              </a:ext>
            </a:extLst>
          </p:cNvPr>
          <p:cNvSpPr/>
          <p:nvPr/>
        </p:nvSpPr>
        <p:spPr>
          <a:xfrm>
            <a:off x="596852" y="4432739"/>
            <a:ext cx="1494499" cy="48888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1 - 1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9C2589-0059-E243-89C7-CD57335530C2}"/>
              </a:ext>
            </a:extLst>
          </p:cNvPr>
          <p:cNvGrpSpPr/>
          <p:nvPr/>
        </p:nvGrpSpPr>
        <p:grpSpPr>
          <a:xfrm>
            <a:off x="-259285" y="-226918"/>
            <a:ext cx="2477247" cy="2477247"/>
            <a:chOff x="5244352" y="2577352"/>
            <a:chExt cx="2477247" cy="247724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120FBB-44FD-7848-A7FE-D84C8D448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4352" y="2577352"/>
              <a:ext cx="2477247" cy="247724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157807-926D-5745-ADAD-59A1AAE7B660}"/>
                </a:ext>
              </a:extLst>
            </p:cNvPr>
            <p:cNvSpPr txBox="1"/>
            <p:nvPr/>
          </p:nvSpPr>
          <p:spPr>
            <a:xfrm>
              <a:off x="6059283" y="4258286"/>
              <a:ext cx="929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Player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14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698D5D-7BC8-B844-B251-109FC9514B24}"/>
              </a:ext>
            </a:extLst>
          </p:cNvPr>
          <p:cNvSpPr/>
          <p:nvPr/>
        </p:nvSpPr>
        <p:spPr>
          <a:xfrm>
            <a:off x="1" y="1"/>
            <a:ext cx="12192000" cy="11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Rock Paper Scissors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FEB9B-4AE2-A44A-9ABE-87222A0C9D2B}"/>
              </a:ext>
            </a:extLst>
          </p:cNvPr>
          <p:cNvSpPr/>
          <p:nvPr/>
        </p:nvSpPr>
        <p:spPr>
          <a:xfrm>
            <a:off x="0" y="1122630"/>
            <a:ext cx="6096000" cy="57353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93FEE-1DE7-9243-9C50-975601B293DB}"/>
              </a:ext>
            </a:extLst>
          </p:cNvPr>
          <p:cNvSpPr/>
          <p:nvPr/>
        </p:nvSpPr>
        <p:spPr>
          <a:xfrm>
            <a:off x="6096000" y="1122630"/>
            <a:ext cx="6096000" cy="57353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Game has not yet started…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729EC-838C-D34D-97CF-06A9FC11349C}"/>
              </a:ext>
            </a:extLst>
          </p:cNvPr>
          <p:cNvSpPr txBox="1"/>
          <p:nvPr/>
        </p:nvSpPr>
        <p:spPr>
          <a:xfrm>
            <a:off x="244444" y="2100403"/>
            <a:ext cx="397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the hand you want to play against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042F3-4094-2542-A800-CF1555A0BDFF}"/>
              </a:ext>
            </a:extLst>
          </p:cNvPr>
          <p:cNvSpPr/>
          <p:nvPr/>
        </p:nvSpPr>
        <p:spPr>
          <a:xfrm>
            <a:off x="4345663" y="2073244"/>
            <a:ext cx="1421394" cy="3983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Computer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426C8-BDF0-934A-B864-BF011B0AC7EA}"/>
              </a:ext>
            </a:extLst>
          </p:cNvPr>
          <p:cNvSpPr/>
          <p:nvPr/>
        </p:nvSpPr>
        <p:spPr>
          <a:xfrm>
            <a:off x="5458485" y="2071383"/>
            <a:ext cx="315362" cy="3983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060B2BA-70F9-214B-82F6-4C831DDB74BF}"/>
              </a:ext>
            </a:extLst>
          </p:cNvPr>
          <p:cNvSpPr/>
          <p:nvPr/>
        </p:nvSpPr>
        <p:spPr>
          <a:xfrm rot="10800000">
            <a:off x="5507524" y="2180954"/>
            <a:ext cx="217283" cy="2082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B8AF1E-FD46-1F4C-9C8B-B424080CA928}"/>
              </a:ext>
            </a:extLst>
          </p:cNvPr>
          <p:cNvSpPr/>
          <p:nvPr/>
        </p:nvSpPr>
        <p:spPr>
          <a:xfrm>
            <a:off x="334978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Rock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8351067-411C-ED43-B50D-A58E2B98295E}"/>
              </a:ext>
            </a:extLst>
          </p:cNvPr>
          <p:cNvSpPr/>
          <p:nvPr/>
        </p:nvSpPr>
        <p:spPr>
          <a:xfrm>
            <a:off x="2176227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Paper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1906810-25A1-A649-93E9-0A077DB6230E}"/>
              </a:ext>
            </a:extLst>
          </p:cNvPr>
          <p:cNvSpPr/>
          <p:nvPr/>
        </p:nvSpPr>
        <p:spPr>
          <a:xfrm>
            <a:off x="3939389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Scissors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A99FF4-CE74-6843-9A78-713FF6BDB443}"/>
              </a:ext>
            </a:extLst>
          </p:cNvPr>
          <p:cNvCxnSpPr/>
          <p:nvPr/>
        </p:nvCxnSpPr>
        <p:spPr>
          <a:xfrm flipH="1" flipV="1">
            <a:off x="1557196" y="4970352"/>
            <a:ext cx="769545" cy="1484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0938F4-5E76-4D47-9C8B-13DFD9AA09C5}"/>
              </a:ext>
            </a:extLst>
          </p:cNvPr>
          <p:cNvCxnSpPr>
            <a:cxnSpLocks/>
          </p:cNvCxnSpPr>
          <p:nvPr/>
        </p:nvCxnSpPr>
        <p:spPr>
          <a:xfrm flipV="1">
            <a:off x="3836405" y="2385064"/>
            <a:ext cx="623506" cy="490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209DFBE-BEC6-E74F-96B5-845A44C5D42D}"/>
              </a:ext>
            </a:extLst>
          </p:cNvPr>
          <p:cNvSpPr/>
          <p:nvPr/>
        </p:nvSpPr>
        <p:spPr>
          <a:xfrm>
            <a:off x="2529259" y="2684353"/>
            <a:ext cx="1494499" cy="48888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1 - 2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1BC97AB-4F65-3B4F-98D0-AB83CAF3EA5F}"/>
              </a:ext>
            </a:extLst>
          </p:cNvPr>
          <p:cNvSpPr/>
          <p:nvPr/>
        </p:nvSpPr>
        <p:spPr>
          <a:xfrm>
            <a:off x="2176227" y="6167673"/>
            <a:ext cx="1494499" cy="48888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1 - 3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CC0FA4-70AB-D545-8BED-D857E1B6239E}"/>
              </a:ext>
            </a:extLst>
          </p:cNvPr>
          <p:cNvGrpSpPr/>
          <p:nvPr/>
        </p:nvGrpSpPr>
        <p:grpSpPr>
          <a:xfrm>
            <a:off x="-259285" y="-226918"/>
            <a:ext cx="2477247" cy="2477247"/>
            <a:chOff x="5244352" y="2577352"/>
            <a:chExt cx="2477247" cy="247724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CE2A3B-8D72-EB46-9855-20D17A064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4352" y="2577352"/>
              <a:ext cx="2477247" cy="247724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3A54E3-FC62-D84D-BA52-A91B9E5F1CB8}"/>
                </a:ext>
              </a:extLst>
            </p:cNvPr>
            <p:cNvSpPr txBox="1"/>
            <p:nvPr/>
          </p:nvSpPr>
          <p:spPr>
            <a:xfrm>
              <a:off x="6059283" y="4258286"/>
              <a:ext cx="929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Player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49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698D5D-7BC8-B844-B251-109FC9514B24}"/>
              </a:ext>
            </a:extLst>
          </p:cNvPr>
          <p:cNvSpPr/>
          <p:nvPr/>
        </p:nvSpPr>
        <p:spPr>
          <a:xfrm>
            <a:off x="1" y="1"/>
            <a:ext cx="12192000" cy="11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Rock Paper Scissors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FEB9B-4AE2-A44A-9ABE-87222A0C9D2B}"/>
              </a:ext>
            </a:extLst>
          </p:cNvPr>
          <p:cNvSpPr/>
          <p:nvPr/>
        </p:nvSpPr>
        <p:spPr>
          <a:xfrm>
            <a:off x="0" y="1122630"/>
            <a:ext cx="6096000" cy="57353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93FEE-1DE7-9243-9C50-975601B293DB}"/>
              </a:ext>
            </a:extLst>
          </p:cNvPr>
          <p:cNvSpPr/>
          <p:nvPr/>
        </p:nvSpPr>
        <p:spPr>
          <a:xfrm>
            <a:off x="6096000" y="1122630"/>
            <a:ext cx="6096000" cy="57353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You played </a:t>
            </a:r>
            <a:r>
              <a:rPr lang="en-GB" b="1" dirty="0">
                <a:solidFill>
                  <a:schemeClr val="tx1"/>
                </a:solidFill>
              </a:rPr>
              <a:t>Rock</a:t>
            </a:r>
            <a:r>
              <a:rPr lang="en-GB" dirty="0">
                <a:solidFill>
                  <a:schemeClr val="tx1"/>
                </a:solidFill>
              </a:rPr>
              <a:t> and the computer played </a:t>
            </a:r>
            <a:r>
              <a:rPr lang="en-GB" b="1" dirty="0">
                <a:solidFill>
                  <a:schemeClr val="tx1"/>
                </a:solidFill>
              </a:rPr>
              <a:t>Rock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729EC-838C-D34D-97CF-06A9FC11349C}"/>
              </a:ext>
            </a:extLst>
          </p:cNvPr>
          <p:cNvSpPr txBox="1"/>
          <p:nvPr/>
        </p:nvSpPr>
        <p:spPr>
          <a:xfrm>
            <a:off x="244444" y="2100403"/>
            <a:ext cx="397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the hand you want to play against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042F3-4094-2542-A800-CF1555A0BDFF}"/>
              </a:ext>
            </a:extLst>
          </p:cNvPr>
          <p:cNvSpPr/>
          <p:nvPr/>
        </p:nvSpPr>
        <p:spPr>
          <a:xfrm>
            <a:off x="4345663" y="2073244"/>
            <a:ext cx="1421394" cy="3983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Computer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426C8-BDF0-934A-B864-BF011B0AC7EA}"/>
              </a:ext>
            </a:extLst>
          </p:cNvPr>
          <p:cNvSpPr/>
          <p:nvPr/>
        </p:nvSpPr>
        <p:spPr>
          <a:xfrm>
            <a:off x="5458485" y="2071383"/>
            <a:ext cx="315362" cy="3983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060B2BA-70F9-214B-82F6-4C831DDB74BF}"/>
              </a:ext>
            </a:extLst>
          </p:cNvPr>
          <p:cNvSpPr/>
          <p:nvPr/>
        </p:nvSpPr>
        <p:spPr>
          <a:xfrm rot="10800000">
            <a:off x="5507524" y="2180954"/>
            <a:ext cx="217283" cy="2082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B8AF1E-FD46-1F4C-9C8B-B424080CA928}"/>
              </a:ext>
            </a:extLst>
          </p:cNvPr>
          <p:cNvSpPr/>
          <p:nvPr/>
        </p:nvSpPr>
        <p:spPr>
          <a:xfrm>
            <a:off x="334978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Rock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8351067-411C-ED43-B50D-A58E2B98295E}"/>
              </a:ext>
            </a:extLst>
          </p:cNvPr>
          <p:cNvSpPr/>
          <p:nvPr/>
        </p:nvSpPr>
        <p:spPr>
          <a:xfrm>
            <a:off x="2176227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Paper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1906810-25A1-A649-93E9-0A077DB6230E}"/>
              </a:ext>
            </a:extLst>
          </p:cNvPr>
          <p:cNvSpPr/>
          <p:nvPr/>
        </p:nvSpPr>
        <p:spPr>
          <a:xfrm>
            <a:off x="3939389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Scissors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E92A5-B48A-884A-9527-D5507067F501}"/>
              </a:ext>
            </a:extLst>
          </p:cNvPr>
          <p:cNvSpPr txBox="1"/>
          <p:nvPr/>
        </p:nvSpPr>
        <p:spPr>
          <a:xfrm>
            <a:off x="8505050" y="4251532"/>
            <a:ext cx="127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DRAW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84B44A-5AE7-1942-9AED-B8529A54D6CD}"/>
              </a:ext>
            </a:extLst>
          </p:cNvPr>
          <p:cNvCxnSpPr>
            <a:cxnSpLocks/>
          </p:cNvCxnSpPr>
          <p:nvPr/>
        </p:nvCxnSpPr>
        <p:spPr>
          <a:xfrm flipV="1">
            <a:off x="7423842" y="4581054"/>
            <a:ext cx="606582" cy="10592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6803AE7-E603-104C-AE04-6F740A62DF26}"/>
              </a:ext>
            </a:extLst>
          </p:cNvPr>
          <p:cNvSpPr/>
          <p:nvPr/>
        </p:nvSpPr>
        <p:spPr>
          <a:xfrm>
            <a:off x="6232634" y="5490926"/>
            <a:ext cx="1494499" cy="48888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1 - 4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9267E7-B216-7243-8983-DD78CF9BBBBE}"/>
              </a:ext>
            </a:extLst>
          </p:cNvPr>
          <p:cNvGrpSpPr/>
          <p:nvPr/>
        </p:nvGrpSpPr>
        <p:grpSpPr>
          <a:xfrm>
            <a:off x="-259285" y="-226918"/>
            <a:ext cx="2477247" cy="2477247"/>
            <a:chOff x="5244352" y="2577352"/>
            <a:chExt cx="2477247" cy="247724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8FBFADA-3331-9F45-BBF1-4F2D34FD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4352" y="2577352"/>
              <a:ext cx="2477247" cy="247724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FBCA0-0C98-7B4A-B228-4362B2E553DB}"/>
                </a:ext>
              </a:extLst>
            </p:cNvPr>
            <p:cNvSpPr txBox="1"/>
            <p:nvPr/>
          </p:nvSpPr>
          <p:spPr>
            <a:xfrm>
              <a:off x="6059283" y="4258286"/>
              <a:ext cx="929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Player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42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80BB81-205B-574D-9F9A-EF1BF2325C09}"/>
              </a:ext>
            </a:extLst>
          </p:cNvPr>
          <p:cNvSpPr/>
          <p:nvPr/>
        </p:nvSpPr>
        <p:spPr>
          <a:xfrm>
            <a:off x="0" y="1122630"/>
            <a:ext cx="6096000" cy="57353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Game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18F9E-BFB2-F745-A50C-C4A90419A5DE}"/>
              </a:ext>
            </a:extLst>
          </p:cNvPr>
          <p:cNvSpPr/>
          <p:nvPr/>
        </p:nvSpPr>
        <p:spPr>
          <a:xfrm>
            <a:off x="6096000" y="1122630"/>
            <a:ext cx="6096000" cy="5735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Join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6423C1-FD50-2F42-839E-76945E69E752}"/>
              </a:ext>
            </a:extLst>
          </p:cNvPr>
          <p:cNvSpPr/>
          <p:nvPr/>
        </p:nvSpPr>
        <p:spPr>
          <a:xfrm>
            <a:off x="1" y="1"/>
            <a:ext cx="12192000" cy="11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Rock Paper Scissors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F8C40E-8B80-DB4E-992F-B6BC5C064797}"/>
              </a:ext>
            </a:extLst>
          </p:cNvPr>
          <p:cNvCxnSpPr>
            <a:cxnSpLocks/>
          </p:cNvCxnSpPr>
          <p:nvPr/>
        </p:nvCxnSpPr>
        <p:spPr>
          <a:xfrm flipV="1">
            <a:off x="1906209" y="4186703"/>
            <a:ext cx="623506" cy="490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6BF84B-E504-6941-9979-68B54875E3E9}"/>
              </a:ext>
            </a:extLst>
          </p:cNvPr>
          <p:cNvSpPr/>
          <p:nvPr/>
        </p:nvSpPr>
        <p:spPr>
          <a:xfrm>
            <a:off x="596852" y="4432739"/>
            <a:ext cx="1494499" cy="48888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1 - 1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CAC7E1-8B5C-E441-9ACD-3DE01760B558}"/>
              </a:ext>
            </a:extLst>
          </p:cNvPr>
          <p:cNvGrpSpPr/>
          <p:nvPr/>
        </p:nvGrpSpPr>
        <p:grpSpPr>
          <a:xfrm>
            <a:off x="-259285" y="-226918"/>
            <a:ext cx="2477247" cy="2477247"/>
            <a:chOff x="5244352" y="2577352"/>
            <a:chExt cx="2477247" cy="247724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F571DF9-3D60-CF43-9ED0-9B44F175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4352" y="2577352"/>
              <a:ext cx="2477247" cy="24772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19FE1A-951F-514C-B40A-C29E4BC7FF0C}"/>
                </a:ext>
              </a:extLst>
            </p:cNvPr>
            <p:cNvSpPr txBox="1"/>
            <p:nvPr/>
          </p:nvSpPr>
          <p:spPr>
            <a:xfrm>
              <a:off x="6059283" y="4258286"/>
              <a:ext cx="929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Player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02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698D5D-7BC8-B844-B251-109FC9514B24}"/>
              </a:ext>
            </a:extLst>
          </p:cNvPr>
          <p:cNvSpPr/>
          <p:nvPr/>
        </p:nvSpPr>
        <p:spPr>
          <a:xfrm>
            <a:off x="1" y="1"/>
            <a:ext cx="12192000" cy="11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Rock Paper Scissors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FEB9B-4AE2-A44A-9ABE-87222A0C9D2B}"/>
              </a:ext>
            </a:extLst>
          </p:cNvPr>
          <p:cNvSpPr/>
          <p:nvPr/>
        </p:nvSpPr>
        <p:spPr>
          <a:xfrm>
            <a:off x="0" y="1122630"/>
            <a:ext cx="6096000" cy="57353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93FEE-1DE7-9243-9C50-975601B293DB}"/>
              </a:ext>
            </a:extLst>
          </p:cNvPr>
          <p:cNvSpPr/>
          <p:nvPr/>
        </p:nvSpPr>
        <p:spPr>
          <a:xfrm>
            <a:off x="6096000" y="1122630"/>
            <a:ext cx="6096000" cy="57353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Game has not yet started…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729EC-838C-D34D-97CF-06A9FC11349C}"/>
              </a:ext>
            </a:extLst>
          </p:cNvPr>
          <p:cNvSpPr txBox="1"/>
          <p:nvPr/>
        </p:nvSpPr>
        <p:spPr>
          <a:xfrm>
            <a:off x="244444" y="2100403"/>
            <a:ext cx="397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the hand you want to play against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042F3-4094-2542-A800-CF1555A0BDFF}"/>
              </a:ext>
            </a:extLst>
          </p:cNvPr>
          <p:cNvSpPr/>
          <p:nvPr/>
        </p:nvSpPr>
        <p:spPr>
          <a:xfrm>
            <a:off x="4345663" y="2073244"/>
            <a:ext cx="1421394" cy="3983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Player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426C8-BDF0-934A-B864-BF011B0AC7EA}"/>
              </a:ext>
            </a:extLst>
          </p:cNvPr>
          <p:cNvSpPr/>
          <p:nvPr/>
        </p:nvSpPr>
        <p:spPr>
          <a:xfrm>
            <a:off x="5458485" y="2071383"/>
            <a:ext cx="315362" cy="3983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060B2BA-70F9-214B-82F6-4C831DDB74BF}"/>
              </a:ext>
            </a:extLst>
          </p:cNvPr>
          <p:cNvSpPr/>
          <p:nvPr/>
        </p:nvSpPr>
        <p:spPr>
          <a:xfrm rot="10800000">
            <a:off x="5507524" y="2180954"/>
            <a:ext cx="217283" cy="2082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B8AF1E-FD46-1F4C-9C8B-B424080CA928}"/>
              </a:ext>
            </a:extLst>
          </p:cNvPr>
          <p:cNvSpPr/>
          <p:nvPr/>
        </p:nvSpPr>
        <p:spPr>
          <a:xfrm>
            <a:off x="334978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Rock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8351067-411C-ED43-B50D-A58E2B98295E}"/>
              </a:ext>
            </a:extLst>
          </p:cNvPr>
          <p:cNvSpPr/>
          <p:nvPr/>
        </p:nvSpPr>
        <p:spPr>
          <a:xfrm>
            <a:off x="2176227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Paper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1906810-25A1-A649-93E9-0A077DB6230E}"/>
              </a:ext>
            </a:extLst>
          </p:cNvPr>
          <p:cNvSpPr/>
          <p:nvPr/>
        </p:nvSpPr>
        <p:spPr>
          <a:xfrm>
            <a:off x="3939389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Scissors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410DDC-27F2-B544-89CC-5E79E504CEB4}"/>
              </a:ext>
            </a:extLst>
          </p:cNvPr>
          <p:cNvCxnSpPr>
            <a:cxnSpLocks/>
          </p:cNvCxnSpPr>
          <p:nvPr/>
        </p:nvCxnSpPr>
        <p:spPr>
          <a:xfrm flipV="1">
            <a:off x="3836405" y="2385064"/>
            <a:ext cx="623506" cy="490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1648D2-2FA2-344F-BBC2-D92CF7A5B32E}"/>
              </a:ext>
            </a:extLst>
          </p:cNvPr>
          <p:cNvCxnSpPr/>
          <p:nvPr/>
        </p:nvCxnSpPr>
        <p:spPr>
          <a:xfrm flipH="1" flipV="1">
            <a:off x="1557196" y="4970352"/>
            <a:ext cx="769545" cy="1484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41287B2-5CCD-984C-A67F-7B761A26E64B}"/>
              </a:ext>
            </a:extLst>
          </p:cNvPr>
          <p:cNvSpPr/>
          <p:nvPr/>
        </p:nvSpPr>
        <p:spPr>
          <a:xfrm>
            <a:off x="2529259" y="2684353"/>
            <a:ext cx="1494499" cy="48888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1 - 2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B8A94D8-E993-8748-94BC-8F9DA31E039E}"/>
              </a:ext>
            </a:extLst>
          </p:cNvPr>
          <p:cNvSpPr/>
          <p:nvPr/>
        </p:nvSpPr>
        <p:spPr>
          <a:xfrm>
            <a:off x="2176227" y="6167673"/>
            <a:ext cx="1494499" cy="48888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1 - 3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5AB424-AA40-4846-BF9F-5E348C543C60}"/>
              </a:ext>
            </a:extLst>
          </p:cNvPr>
          <p:cNvGrpSpPr/>
          <p:nvPr/>
        </p:nvGrpSpPr>
        <p:grpSpPr>
          <a:xfrm>
            <a:off x="-259285" y="-226918"/>
            <a:ext cx="2477247" cy="2477247"/>
            <a:chOff x="5244352" y="2577352"/>
            <a:chExt cx="2477247" cy="247724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7CEBC8-7E5D-944F-B92D-924EB3E11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4352" y="2577352"/>
              <a:ext cx="2477247" cy="247724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D3688E-F071-4D4D-A99C-12EBE7146618}"/>
                </a:ext>
              </a:extLst>
            </p:cNvPr>
            <p:cNvSpPr txBox="1"/>
            <p:nvPr/>
          </p:nvSpPr>
          <p:spPr>
            <a:xfrm>
              <a:off x="6059283" y="4258286"/>
              <a:ext cx="929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Player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181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698D5D-7BC8-B844-B251-109FC9514B24}"/>
              </a:ext>
            </a:extLst>
          </p:cNvPr>
          <p:cNvSpPr/>
          <p:nvPr/>
        </p:nvSpPr>
        <p:spPr>
          <a:xfrm>
            <a:off x="1" y="1"/>
            <a:ext cx="12192000" cy="11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Rock Paper Scissors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FEB9B-4AE2-A44A-9ABE-87222A0C9D2B}"/>
              </a:ext>
            </a:extLst>
          </p:cNvPr>
          <p:cNvSpPr/>
          <p:nvPr/>
        </p:nvSpPr>
        <p:spPr>
          <a:xfrm>
            <a:off x="0" y="1122630"/>
            <a:ext cx="6096000" cy="57353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93FEE-1DE7-9243-9C50-975601B293DB}"/>
              </a:ext>
            </a:extLst>
          </p:cNvPr>
          <p:cNvSpPr/>
          <p:nvPr/>
        </p:nvSpPr>
        <p:spPr>
          <a:xfrm>
            <a:off x="6096000" y="1122630"/>
            <a:ext cx="6096000" cy="57353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Waiting for opponent to join 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729EC-838C-D34D-97CF-06A9FC11349C}"/>
              </a:ext>
            </a:extLst>
          </p:cNvPr>
          <p:cNvSpPr txBox="1"/>
          <p:nvPr/>
        </p:nvSpPr>
        <p:spPr>
          <a:xfrm>
            <a:off x="244444" y="2100403"/>
            <a:ext cx="397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the hand you want to play against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1042F3-4094-2542-A800-CF1555A0BDFF}"/>
              </a:ext>
            </a:extLst>
          </p:cNvPr>
          <p:cNvSpPr/>
          <p:nvPr/>
        </p:nvSpPr>
        <p:spPr>
          <a:xfrm>
            <a:off x="4345663" y="2073244"/>
            <a:ext cx="1421394" cy="3983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Player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426C8-BDF0-934A-B864-BF011B0AC7EA}"/>
              </a:ext>
            </a:extLst>
          </p:cNvPr>
          <p:cNvSpPr/>
          <p:nvPr/>
        </p:nvSpPr>
        <p:spPr>
          <a:xfrm>
            <a:off x="5458485" y="2071383"/>
            <a:ext cx="315362" cy="3983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060B2BA-70F9-214B-82F6-4C831DDB74BF}"/>
              </a:ext>
            </a:extLst>
          </p:cNvPr>
          <p:cNvSpPr/>
          <p:nvPr/>
        </p:nvSpPr>
        <p:spPr>
          <a:xfrm rot="10800000">
            <a:off x="5507524" y="2180954"/>
            <a:ext cx="217283" cy="20823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B8AF1E-FD46-1F4C-9C8B-B424080CA928}"/>
              </a:ext>
            </a:extLst>
          </p:cNvPr>
          <p:cNvSpPr/>
          <p:nvPr/>
        </p:nvSpPr>
        <p:spPr>
          <a:xfrm>
            <a:off x="334978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Rock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8351067-411C-ED43-B50D-A58E2B98295E}"/>
              </a:ext>
            </a:extLst>
          </p:cNvPr>
          <p:cNvSpPr/>
          <p:nvPr/>
        </p:nvSpPr>
        <p:spPr>
          <a:xfrm>
            <a:off x="2176227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Paper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1906810-25A1-A649-93E9-0A077DB6230E}"/>
              </a:ext>
            </a:extLst>
          </p:cNvPr>
          <p:cNvSpPr/>
          <p:nvPr/>
        </p:nvSpPr>
        <p:spPr>
          <a:xfrm>
            <a:off x="3939389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Scissors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1B95B-5352-E843-9D6F-727C3FB695F5}"/>
              </a:ext>
            </a:extLst>
          </p:cNvPr>
          <p:cNvSpPr txBox="1"/>
          <p:nvPr/>
        </p:nvSpPr>
        <p:spPr>
          <a:xfrm>
            <a:off x="8218107" y="4251532"/>
            <a:ext cx="1851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12345678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2D6651-75DD-0A4A-A627-60EC1B61204B}"/>
              </a:ext>
            </a:extLst>
          </p:cNvPr>
          <p:cNvCxnSpPr>
            <a:cxnSpLocks/>
          </p:cNvCxnSpPr>
          <p:nvPr/>
        </p:nvCxnSpPr>
        <p:spPr>
          <a:xfrm flipV="1">
            <a:off x="7873171" y="4836307"/>
            <a:ext cx="623506" cy="490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54B8E79-CA53-5449-A647-9662CA7462F2}"/>
              </a:ext>
            </a:extLst>
          </p:cNvPr>
          <p:cNvSpPr/>
          <p:nvPr/>
        </p:nvSpPr>
        <p:spPr>
          <a:xfrm>
            <a:off x="6591768" y="5082343"/>
            <a:ext cx="1494499" cy="48888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1 - 4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315EAB-1B14-884E-8B87-47D33F99C45C}"/>
              </a:ext>
            </a:extLst>
          </p:cNvPr>
          <p:cNvGrpSpPr/>
          <p:nvPr/>
        </p:nvGrpSpPr>
        <p:grpSpPr>
          <a:xfrm>
            <a:off x="-259285" y="-226918"/>
            <a:ext cx="2477247" cy="2477247"/>
            <a:chOff x="5244352" y="2577352"/>
            <a:chExt cx="2477247" cy="247724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28DF4EA-2E92-B64B-8BD1-6C061E05D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4352" y="2577352"/>
              <a:ext cx="2477247" cy="247724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2655FA-936F-CC45-89A1-C522720B48D6}"/>
                </a:ext>
              </a:extLst>
            </p:cNvPr>
            <p:cNvSpPr txBox="1"/>
            <p:nvPr/>
          </p:nvSpPr>
          <p:spPr>
            <a:xfrm>
              <a:off x="6059283" y="4258286"/>
              <a:ext cx="929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Player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91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80BB81-205B-574D-9F9A-EF1BF2325C09}"/>
              </a:ext>
            </a:extLst>
          </p:cNvPr>
          <p:cNvSpPr/>
          <p:nvPr/>
        </p:nvSpPr>
        <p:spPr>
          <a:xfrm>
            <a:off x="0" y="1122630"/>
            <a:ext cx="6096000" cy="57353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Game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18F9E-BFB2-F745-A50C-C4A90419A5DE}"/>
              </a:ext>
            </a:extLst>
          </p:cNvPr>
          <p:cNvSpPr/>
          <p:nvPr/>
        </p:nvSpPr>
        <p:spPr>
          <a:xfrm>
            <a:off x="6096000" y="1122630"/>
            <a:ext cx="6096000" cy="5735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Join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6423C1-FD50-2F42-839E-76945E69E752}"/>
              </a:ext>
            </a:extLst>
          </p:cNvPr>
          <p:cNvSpPr/>
          <p:nvPr/>
        </p:nvSpPr>
        <p:spPr>
          <a:xfrm>
            <a:off x="1" y="1"/>
            <a:ext cx="12192000" cy="11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Rock Paper Scissors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F8C40E-8B80-DB4E-992F-B6BC5C064797}"/>
              </a:ext>
            </a:extLst>
          </p:cNvPr>
          <p:cNvCxnSpPr>
            <a:cxnSpLocks/>
          </p:cNvCxnSpPr>
          <p:nvPr/>
        </p:nvCxnSpPr>
        <p:spPr>
          <a:xfrm flipV="1">
            <a:off x="8002209" y="4159543"/>
            <a:ext cx="623506" cy="490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B817EBD-84B2-764E-B289-4107329CABA4}"/>
              </a:ext>
            </a:extLst>
          </p:cNvPr>
          <p:cNvSpPr/>
          <p:nvPr/>
        </p:nvSpPr>
        <p:spPr>
          <a:xfrm>
            <a:off x="6819463" y="4405579"/>
            <a:ext cx="1494499" cy="48888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2 - 1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2D8F86-04E5-954F-A728-839ADF2B41FA}"/>
              </a:ext>
            </a:extLst>
          </p:cNvPr>
          <p:cNvGrpSpPr/>
          <p:nvPr/>
        </p:nvGrpSpPr>
        <p:grpSpPr>
          <a:xfrm>
            <a:off x="9698378" y="-363724"/>
            <a:ext cx="2752909" cy="2752909"/>
            <a:chOff x="5014636" y="1823348"/>
            <a:chExt cx="2752909" cy="275290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2FA9B5-A3CF-904E-B393-12624BF10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4636" y="1823348"/>
              <a:ext cx="2752909" cy="27529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3DA42D-987A-884C-B98B-290167CA5EC4}"/>
                </a:ext>
              </a:extLst>
            </p:cNvPr>
            <p:cNvSpPr txBox="1"/>
            <p:nvPr/>
          </p:nvSpPr>
          <p:spPr>
            <a:xfrm>
              <a:off x="5926411" y="3704862"/>
              <a:ext cx="929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Player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5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80BB81-205B-574D-9F9A-EF1BF2325C09}"/>
              </a:ext>
            </a:extLst>
          </p:cNvPr>
          <p:cNvSpPr/>
          <p:nvPr/>
        </p:nvSpPr>
        <p:spPr>
          <a:xfrm>
            <a:off x="0" y="1122630"/>
            <a:ext cx="6096000" cy="57353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18F9E-BFB2-F745-A50C-C4A90419A5DE}"/>
              </a:ext>
            </a:extLst>
          </p:cNvPr>
          <p:cNvSpPr/>
          <p:nvPr/>
        </p:nvSpPr>
        <p:spPr>
          <a:xfrm>
            <a:off x="6096000" y="1122630"/>
            <a:ext cx="6096000" cy="57353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Waiting for your move…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6423C1-FD50-2F42-839E-76945E69E752}"/>
              </a:ext>
            </a:extLst>
          </p:cNvPr>
          <p:cNvSpPr/>
          <p:nvPr/>
        </p:nvSpPr>
        <p:spPr>
          <a:xfrm>
            <a:off x="1" y="1"/>
            <a:ext cx="12192000" cy="112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Rock Paper Scissors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F74FE3-D05B-EA40-B354-55C0700F7F06}"/>
              </a:ext>
            </a:extLst>
          </p:cNvPr>
          <p:cNvSpPr/>
          <p:nvPr/>
        </p:nvSpPr>
        <p:spPr>
          <a:xfrm>
            <a:off x="334978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Rock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6A5ECFB-2FFB-A243-9CE5-1AD7FA4F715E}"/>
              </a:ext>
            </a:extLst>
          </p:cNvPr>
          <p:cNvSpPr/>
          <p:nvPr/>
        </p:nvSpPr>
        <p:spPr>
          <a:xfrm>
            <a:off x="2176227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Paper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C24C23-1496-AD41-AE90-9B959DDEC95B}"/>
              </a:ext>
            </a:extLst>
          </p:cNvPr>
          <p:cNvSpPr/>
          <p:nvPr/>
        </p:nvSpPr>
        <p:spPr>
          <a:xfrm>
            <a:off x="3939389" y="3684760"/>
            <a:ext cx="1519096" cy="15028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Scissors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C844D-233E-4F4A-8CAF-24B4CA63D9E1}"/>
              </a:ext>
            </a:extLst>
          </p:cNvPr>
          <p:cNvSpPr txBox="1"/>
          <p:nvPr/>
        </p:nvSpPr>
        <p:spPr>
          <a:xfrm>
            <a:off x="1556684" y="2429261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Game code: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8C07DE-C0E3-E942-B9BE-DEBDBEBC0939}"/>
              </a:ext>
            </a:extLst>
          </p:cNvPr>
          <p:cNvSpPr/>
          <p:nvPr/>
        </p:nvSpPr>
        <p:spPr>
          <a:xfrm>
            <a:off x="2935775" y="2414751"/>
            <a:ext cx="1421394" cy="39835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12345678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97087-4415-D945-B1CE-100668064A85}"/>
              </a:ext>
            </a:extLst>
          </p:cNvPr>
          <p:cNvSpPr txBox="1"/>
          <p:nvPr/>
        </p:nvSpPr>
        <p:spPr>
          <a:xfrm>
            <a:off x="1194993" y="1683944"/>
            <a:ext cx="370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Enter the game code and pick a hand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8C7EB6-7120-D04F-A5DF-309257F02577}"/>
              </a:ext>
            </a:extLst>
          </p:cNvPr>
          <p:cNvCxnSpPr>
            <a:cxnSpLocks/>
          </p:cNvCxnSpPr>
          <p:nvPr/>
        </p:nvCxnSpPr>
        <p:spPr>
          <a:xfrm flipV="1">
            <a:off x="2413970" y="2710464"/>
            <a:ext cx="623506" cy="490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85977DA-C1A4-0D45-96CA-3E97568AD8DC}"/>
              </a:ext>
            </a:extLst>
          </p:cNvPr>
          <p:cNvSpPr/>
          <p:nvPr/>
        </p:nvSpPr>
        <p:spPr>
          <a:xfrm>
            <a:off x="1347963" y="2966894"/>
            <a:ext cx="1494499" cy="48888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2 - 2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BE0D9F-2FDF-8044-A234-622C3F47FB38}"/>
              </a:ext>
            </a:extLst>
          </p:cNvPr>
          <p:cNvCxnSpPr>
            <a:cxnSpLocks/>
          </p:cNvCxnSpPr>
          <p:nvPr/>
        </p:nvCxnSpPr>
        <p:spPr>
          <a:xfrm flipV="1">
            <a:off x="1251127" y="4834550"/>
            <a:ext cx="0" cy="11348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D2DDA36-D800-E842-B403-0594A80B7593}"/>
              </a:ext>
            </a:extLst>
          </p:cNvPr>
          <p:cNvSpPr/>
          <p:nvPr/>
        </p:nvSpPr>
        <p:spPr>
          <a:xfrm>
            <a:off x="185120" y="5735370"/>
            <a:ext cx="1494499" cy="48888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2 - 3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F2C3CC-D298-F749-8EE6-F67E611018A0}"/>
              </a:ext>
            </a:extLst>
          </p:cNvPr>
          <p:cNvGrpSpPr/>
          <p:nvPr/>
        </p:nvGrpSpPr>
        <p:grpSpPr>
          <a:xfrm>
            <a:off x="9698378" y="-363724"/>
            <a:ext cx="2752909" cy="2752909"/>
            <a:chOff x="5014636" y="1823348"/>
            <a:chExt cx="2752909" cy="27529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448539B-450A-1644-896A-F9224EE2B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4636" y="1823348"/>
              <a:ext cx="2752909" cy="275290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E55EE4-481D-724D-9731-6D65670D75C0}"/>
                </a:ext>
              </a:extLst>
            </p:cNvPr>
            <p:cNvSpPr txBox="1"/>
            <p:nvPr/>
          </p:nvSpPr>
          <p:spPr>
            <a:xfrm>
              <a:off x="5926411" y="3704862"/>
              <a:ext cx="929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Player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84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268</Words>
  <Application>Microsoft Macintosh PowerPoint</Application>
  <PresentationFormat>Widescreen</PresentationFormat>
  <Paragraphs>94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12</cp:revision>
  <dcterms:created xsi:type="dcterms:W3CDTF">2020-06-02T18:36:57Z</dcterms:created>
  <dcterms:modified xsi:type="dcterms:W3CDTF">2020-06-02T19:28:13Z</dcterms:modified>
</cp:coreProperties>
</file>