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23956-B5B4-4FB0-8BAE-7CB5F9FC491B}" v="11" dt="2023-09-25T10:16:21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re Szepesi" userId="d32ca6f75803bde4" providerId="LiveId" clId="{AD823956-B5B4-4FB0-8BAE-7CB5F9FC491B}"/>
    <pc:docChg chg="custSel addSld modSld">
      <pc:chgData name="Imre Szepesi" userId="d32ca6f75803bde4" providerId="LiveId" clId="{AD823956-B5B4-4FB0-8BAE-7CB5F9FC491B}" dt="2023-09-25T10:16:21.289" v="46"/>
      <pc:docMkLst>
        <pc:docMk/>
      </pc:docMkLst>
      <pc:sldChg chg="modSp new mod">
        <pc:chgData name="Imre Szepesi" userId="d32ca6f75803bde4" providerId="LiveId" clId="{AD823956-B5B4-4FB0-8BAE-7CB5F9FC491B}" dt="2023-09-25T10:16:21.289" v="46"/>
        <pc:sldMkLst>
          <pc:docMk/>
          <pc:sldMk cId="419190887" sldId="256"/>
        </pc:sldMkLst>
        <pc:spChg chg="mod">
          <ac:chgData name="Imre Szepesi" userId="d32ca6f75803bde4" providerId="LiveId" clId="{AD823956-B5B4-4FB0-8BAE-7CB5F9FC491B}" dt="2023-09-25T10:16:21.289" v="46"/>
          <ac:spMkLst>
            <pc:docMk/>
            <pc:sldMk cId="419190887" sldId="256"/>
            <ac:spMk id="2" creationId="{8033BB14-D5E4-33E2-A401-52AA46741CD0}"/>
          </ac:spMkLst>
        </pc:spChg>
        <pc:spChg chg="mod">
          <ac:chgData name="Imre Szepesi" userId="d32ca6f75803bde4" providerId="LiveId" clId="{AD823956-B5B4-4FB0-8BAE-7CB5F9FC491B}" dt="2023-09-25T10:16:21.289" v="46"/>
          <ac:spMkLst>
            <pc:docMk/>
            <pc:sldMk cId="419190887" sldId="256"/>
            <ac:spMk id="3" creationId="{A2CA91A6-8C75-2D39-E935-CAB7FC512329}"/>
          </ac:spMkLst>
        </pc:spChg>
      </pc:sldChg>
      <pc:sldChg chg="addSp delSp modSp new mod">
        <pc:chgData name="Imre Szepesi" userId="d32ca6f75803bde4" providerId="LiveId" clId="{AD823956-B5B4-4FB0-8BAE-7CB5F9FC491B}" dt="2023-09-25T10:16:21.289" v="46"/>
        <pc:sldMkLst>
          <pc:docMk/>
          <pc:sldMk cId="1162849850" sldId="257"/>
        </pc:sldMkLst>
        <pc:spChg chg="mod">
          <ac:chgData name="Imre Szepesi" userId="d32ca6f75803bde4" providerId="LiveId" clId="{AD823956-B5B4-4FB0-8BAE-7CB5F9FC491B}" dt="2023-09-25T10:16:21.289" v="46"/>
          <ac:spMkLst>
            <pc:docMk/>
            <pc:sldMk cId="1162849850" sldId="257"/>
            <ac:spMk id="2" creationId="{2F539F8D-6BDD-7102-94C6-B33AFA120435}"/>
          </ac:spMkLst>
        </pc:spChg>
        <pc:spChg chg="del">
          <ac:chgData name="Imre Szepesi" userId="d32ca6f75803bde4" providerId="LiveId" clId="{AD823956-B5B4-4FB0-8BAE-7CB5F9FC491B}" dt="2023-09-25T10:13:13.094" v="17"/>
          <ac:spMkLst>
            <pc:docMk/>
            <pc:sldMk cId="1162849850" sldId="257"/>
            <ac:spMk id="3" creationId="{D06D0AE5-D3B0-3B4C-71EE-6886B54B6584}"/>
          </ac:spMkLst>
        </pc:spChg>
        <pc:picChg chg="add mod">
          <ac:chgData name="Imre Szepesi" userId="d32ca6f75803bde4" providerId="LiveId" clId="{AD823956-B5B4-4FB0-8BAE-7CB5F9FC491B}" dt="2023-09-25T10:13:22.445" v="21" actId="1076"/>
          <ac:picMkLst>
            <pc:docMk/>
            <pc:sldMk cId="1162849850" sldId="257"/>
            <ac:picMk id="5" creationId="{BEFB3344-5431-81FF-F883-3D4B439919CD}"/>
          </ac:picMkLst>
        </pc:picChg>
      </pc:sldChg>
      <pc:sldChg chg="addSp delSp modSp new mod">
        <pc:chgData name="Imre Szepesi" userId="d32ca6f75803bde4" providerId="LiveId" clId="{AD823956-B5B4-4FB0-8BAE-7CB5F9FC491B}" dt="2023-09-25T10:16:21.289" v="46"/>
        <pc:sldMkLst>
          <pc:docMk/>
          <pc:sldMk cId="3772717562" sldId="258"/>
        </pc:sldMkLst>
        <pc:spChg chg="mod">
          <ac:chgData name="Imre Szepesi" userId="d32ca6f75803bde4" providerId="LiveId" clId="{AD823956-B5B4-4FB0-8BAE-7CB5F9FC491B}" dt="2023-09-25T10:16:21.289" v="46"/>
          <ac:spMkLst>
            <pc:docMk/>
            <pc:sldMk cId="3772717562" sldId="258"/>
            <ac:spMk id="2" creationId="{30ACB229-2AC3-0A40-C959-175667C84E31}"/>
          </ac:spMkLst>
        </pc:spChg>
        <pc:spChg chg="del">
          <ac:chgData name="Imre Szepesi" userId="d32ca6f75803bde4" providerId="LiveId" clId="{AD823956-B5B4-4FB0-8BAE-7CB5F9FC491B}" dt="2023-09-25T10:13:40.263" v="23"/>
          <ac:spMkLst>
            <pc:docMk/>
            <pc:sldMk cId="3772717562" sldId="258"/>
            <ac:spMk id="3" creationId="{17D183A9-416E-C895-ADBB-0AADC85F5C4B}"/>
          </ac:spMkLst>
        </pc:spChg>
        <pc:picChg chg="add mod">
          <ac:chgData name="Imre Szepesi" userId="d32ca6f75803bde4" providerId="LiveId" clId="{AD823956-B5B4-4FB0-8BAE-7CB5F9FC491B}" dt="2023-09-25T10:13:42.881" v="24" actId="1076"/>
          <ac:picMkLst>
            <pc:docMk/>
            <pc:sldMk cId="3772717562" sldId="258"/>
            <ac:picMk id="5" creationId="{304929B6-4100-DD84-7053-02533FBD9463}"/>
          </ac:picMkLst>
        </pc:picChg>
        <pc:picChg chg="add mod">
          <ac:chgData name="Imre Szepesi" userId="d32ca6f75803bde4" providerId="LiveId" clId="{AD823956-B5B4-4FB0-8BAE-7CB5F9FC491B}" dt="2023-09-25T10:14:02.691" v="28" actId="1076"/>
          <ac:picMkLst>
            <pc:docMk/>
            <pc:sldMk cId="3772717562" sldId="258"/>
            <ac:picMk id="7" creationId="{F41A79D9-4767-B521-71D0-AA498102EA29}"/>
          </ac:picMkLst>
        </pc:picChg>
      </pc:sldChg>
      <pc:sldChg chg="addSp delSp modSp new mod">
        <pc:chgData name="Imre Szepesi" userId="d32ca6f75803bde4" providerId="LiveId" clId="{AD823956-B5B4-4FB0-8BAE-7CB5F9FC491B}" dt="2023-09-25T10:16:21.289" v="46"/>
        <pc:sldMkLst>
          <pc:docMk/>
          <pc:sldMk cId="2823174146" sldId="259"/>
        </pc:sldMkLst>
        <pc:spChg chg="mod">
          <ac:chgData name="Imre Szepesi" userId="d32ca6f75803bde4" providerId="LiveId" clId="{AD823956-B5B4-4FB0-8BAE-7CB5F9FC491B}" dt="2023-09-25T10:16:21.289" v="46"/>
          <ac:spMkLst>
            <pc:docMk/>
            <pc:sldMk cId="2823174146" sldId="259"/>
            <ac:spMk id="2" creationId="{59FFD84E-2045-14C6-B12C-E8D38346E6B0}"/>
          </ac:spMkLst>
        </pc:spChg>
        <pc:spChg chg="del">
          <ac:chgData name="Imre Szepesi" userId="d32ca6f75803bde4" providerId="LiveId" clId="{AD823956-B5B4-4FB0-8BAE-7CB5F9FC491B}" dt="2023-09-25T10:14:17.012" v="30"/>
          <ac:spMkLst>
            <pc:docMk/>
            <pc:sldMk cId="2823174146" sldId="259"/>
            <ac:spMk id="3" creationId="{B6510078-4FE4-5DFC-1B0C-D2E903EC0AF2}"/>
          </ac:spMkLst>
        </pc:spChg>
        <pc:picChg chg="add mod">
          <ac:chgData name="Imre Szepesi" userId="d32ca6f75803bde4" providerId="LiveId" clId="{AD823956-B5B4-4FB0-8BAE-7CB5F9FC491B}" dt="2023-09-25T10:14:27.456" v="32" actId="14100"/>
          <ac:picMkLst>
            <pc:docMk/>
            <pc:sldMk cId="2823174146" sldId="259"/>
            <ac:picMk id="5" creationId="{6EE3857D-2754-51C0-4EA1-14D22CE47AEA}"/>
          </ac:picMkLst>
        </pc:picChg>
      </pc:sldChg>
      <pc:sldChg chg="addSp delSp modSp new mod">
        <pc:chgData name="Imre Szepesi" userId="d32ca6f75803bde4" providerId="LiveId" clId="{AD823956-B5B4-4FB0-8BAE-7CB5F9FC491B}" dt="2023-09-25T10:16:21.289" v="46"/>
        <pc:sldMkLst>
          <pc:docMk/>
          <pc:sldMk cId="1840846679" sldId="260"/>
        </pc:sldMkLst>
        <pc:spChg chg="mod">
          <ac:chgData name="Imre Szepesi" userId="d32ca6f75803bde4" providerId="LiveId" clId="{AD823956-B5B4-4FB0-8BAE-7CB5F9FC491B}" dt="2023-09-25T10:16:21.289" v="46"/>
          <ac:spMkLst>
            <pc:docMk/>
            <pc:sldMk cId="1840846679" sldId="260"/>
            <ac:spMk id="2" creationId="{9ECF0C97-8D7E-1A1E-18BE-E6B53DD95505}"/>
          </ac:spMkLst>
        </pc:spChg>
        <pc:spChg chg="del">
          <ac:chgData name="Imre Szepesi" userId="d32ca6f75803bde4" providerId="LiveId" clId="{AD823956-B5B4-4FB0-8BAE-7CB5F9FC491B}" dt="2023-09-25T10:14:56.933" v="34"/>
          <ac:spMkLst>
            <pc:docMk/>
            <pc:sldMk cId="1840846679" sldId="260"/>
            <ac:spMk id="3" creationId="{8D5760E5-9F63-4AB8-F3D1-C1E9A5C23381}"/>
          </ac:spMkLst>
        </pc:spChg>
        <pc:picChg chg="add mod">
          <ac:chgData name="Imre Szepesi" userId="d32ca6f75803bde4" providerId="LiveId" clId="{AD823956-B5B4-4FB0-8BAE-7CB5F9FC491B}" dt="2023-09-25T10:15:01.564" v="36" actId="14100"/>
          <ac:picMkLst>
            <pc:docMk/>
            <pc:sldMk cId="1840846679" sldId="260"/>
            <ac:picMk id="5" creationId="{3594D5F8-2DEA-7089-7DFB-0E9644E15550}"/>
          </ac:picMkLst>
        </pc:picChg>
      </pc:sldChg>
      <pc:sldChg chg="addSp delSp modSp new mod">
        <pc:chgData name="Imre Szepesi" userId="d32ca6f75803bde4" providerId="LiveId" clId="{AD823956-B5B4-4FB0-8BAE-7CB5F9FC491B}" dt="2023-09-25T10:16:05.369" v="42" actId="1076"/>
        <pc:sldMkLst>
          <pc:docMk/>
          <pc:sldMk cId="4210724384" sldId="261"/>
        </pc:sldMkLst>
        <pc:spChg chg="del">
          <ac:chgData name="Imre Szepesi" userId="d32ca6f75803bde4" providerId="LiveId" clId="{AD823956-B5B4-4FB0-8BAE-7CB5F9FC491B}" dt="2023-09-25T10:16:01.980" v="41" actId="478"/>
          <ac:spMkLst>
            <pc:docMk/>
            <pc:sldMk cId="4210724384" sldId="261"/>
            <ac:spMk id="2" creationId="{B136E0F5-3910-F5EE-8523-0F158086AC5F}"/>
          </ac:spMkLst>
        </pc:spChg>
        <pc:spChg chg="del">
          <ac:chgData name="Imre Szepesi" userId="d32ca6f75803bde4" providerId="LiveId" clId="{AD823956-B5B4-4FB0-8BAE-7CB5F9FC491B}" dt="2023-09-25T10:15:30.939" v="38"/>
          <ac:spMkLst>
            <pc:docMk/>
            <pc:sldMk cId="4210724384" sldId="261"/>
            <ac:spMk id="3" creationId="{5D38A6A4-D1D5-3BA3-96A6-82EF0E59CFD9}"/>
          </ac:spMkLst>
        </pc:spChg>
        <pc:picChg chg="add mod">
          <ac:chgData name="Imre Szepesi" userId="d32ca6f75803bde4" providerId="LiveId" clId="{AD823956-B5B4-4FB0-8BAE-7CB5F9FC491B}" dt="2023-09-25T10:16:05.369" v="42" actId="1076"/>
          <ac:picMkLst>
            <pc:docMk/>
            <pc:sldMk cId="4210724384" sldId="261"/>
            <ac:picMk id="5" creationId="{85652257-160B-21D5-6311-F5057B2AFB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490811-3585-78F2-B288-F61A72322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33502E-FDA2-758E-F03B-3A3F6CF3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CECF2C-B465-FAD2-A506-9056B7C0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2C0-592E-4AE4-92E8-7EB039B0F78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CAC669-2ABD-F029-62BA-347CA0FE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F3A0FB-3D24-A270-0D6D-85BCA171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B09E-94E5-4395-805E-46FB4F7E39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09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DEAD10-5353-DC47-A03E-053DBB46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98FAE1C-43EE-5DF6-0233-0F3532B50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2D18F6-CE61-8FEE-B900-E60CF629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2C0-592E-4AE4-92E8-7EB039B0F78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ECE286-0EBF-028C-FD81-EEF4BDEE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6A674D-6D0F-36E8-E335-9AA9D8C1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B09E-94E5-4395-805E-46FB4F7E39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69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02CB5D7-9483-9BBA-1E35-CD1977C08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E1A5AA4-8603-A683-FB70-0223E8FE0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303415-8993-FB3D-CD1B-47C00D90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2C0-592E-4AE4-92E8-7EB039B0F78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F83D4D-BD2E-14D1-2D09-383BB040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5E5594-A634-D09A-6E76-B3563936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B09E-94E5-4395-805E-46FB4F7E39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699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FE9767-EA5C-5AE7-5614-1AE2FD16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F3FB6D-D74C-BF72-F53E-CF1DB166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06D4FB-1A90-4998-BF32-6F364ED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2C0-592E-4AE4-92E8-7EB039B0F78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800F43-68BD-FB43-38F3-0B272A5E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CEE5CE-08CA-E7E6-FE11-A9811056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B09E-94E5-4395-805E-46FB4F7E39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89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051777-688D-7458-4630-5B18487A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B6D4622-9955-DD7A-C889-30ACEF3F4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9A8A41-2809-8762-3E2C-BDD1D424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2C0-592E-4AE4-92E8-7EB039B0F78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258DC7-2E57-70C8-50DF-4D2443FD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6ECAD3-2DB4-3C39-E127-796DC15F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B09E-94E5-4395-805E-46FB4F7E39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090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6E4F1-DDC9-5480-05F2-5267CA99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C47665-C262-3925-D729-C01BE947E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EC7701B-4A93-E93B-EE42-97D2F5334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917BE2-7432-6F86-7F88-C8F7D5D4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2C0-592E-4AE4-92E8-7EB039B0F78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D71477-97E7-DE1E-4809-E9EFDC1B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6AFDBB-2299-92CF-A35F-DC10EF4C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B09E-94E5-4395-805E-46FB4F7E39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09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619D0A-27A7-37C5-5408-1AE86D37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04BCD9A-6735-6428-546D-31034660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D0B2930-C013-85E2-114A-294A2265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191170-1A97-7178-9EAC-DF6DA381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05BFAF-FA15-65AC-A8AC-73B3791B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CD6D4A5-0306-D9E4-CCB8-6AA1D036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2C0-592E-4AE4-92E8-7EB039B0F78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46D8EAD-8BB5-3F1C-82E0-6F4A6E99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C7A7187-2541-E0FF-B48E-9F7EE604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B09E-94E5-4395-805E-46FB4F7E39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2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DFD992-119A-8EB2-3928-6C446651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97211E-E1FB-A170-0343-DC988ED6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2C0-592E-4AE4-92E8-7EB039B0F78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A1314FA-B047-1A3B-5682-8FFDF843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C392F5D-5637-A1F3-91C3-DF8CD6E7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B09E-94E5-4395-805E-46FB4F7E39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7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E4215C9-BA95-1E43-52FF-B67D9333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2C0-592E-4AE4-92E8-7EB039B0F78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182E179-B218-1D53-FC6B-6163308F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3AEE14-E0AA-F6F3-355A-9E8BCB92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B09E-94E5-4395-805E-46FB4F7E39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38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7C1AE2-1E66-0CBA-D150-A873906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DFD7B5-DEBA-4B99-A475-9E69A29A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46059B6-3E83-2816-8D11-A3C9C088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212A5C1-2EA2-793D-E813-14F4056F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2C0-592E-4AE4-92E8-7EB039B0F78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C2638FE-2805-0872-95D4-C8F85F02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912A80-EF91-069A-460A-D86DBD13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B09E-94E5-4395-805E-46FB4F7E39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07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114710-50A0-624E-3B03-1109F589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BC8290A-E33C-3F10-1C67-D72552820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7FB88A3-37E3-6623-FA15-4C857E5D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4DF377-64C5-F557-B65D-A0D5B8CA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2C0-592E-4AE4-92E8-7EB039B0F78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FF9915A-1FB0-068A-35FE-8F738684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C066EC7-CA95-9FB7-7C65-F0274D40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B09E-94E5-4395-805E-46FB4F7E39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87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422AB0-7AFB-D9B5-2003-917A91DB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05023F-E0B5-5FE4-58FA-5DF22DC8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DEE8C7-F905-61B4-C54F-03895F922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E2C0-592E-4AE4-92E8-7EB039B0F78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4C81C5-FE2B-76BB-9D03-71A7C281C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01143D-8A6C-512B-3644-1B256487D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B09E-94E5-4395-805E-46FB4F7E39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29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33BB14-D5E4-33E2-A401-52AA46741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Zokni párosító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CA91A6-8C75-2D39-E935-CAB7FC512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539F8D-6BDD-7102-94C6-B33AFA12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 descr="A képen szöveg, képernyőkép, Betűtípus, diagram látható&#10;&#10;Automatikusan generált leírás">
            <a:extLst>
              <a:ext uri="{FF2B5EF4-FFF2-40B4-BE49-F238E27FC236}">
                <a16:creationId xmlns:a16="http://schemas.microsoft.com/office/drawing/2014/main" id="{BEFB3344-5431-81FF-F883-3D4B43991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58" y="804519"/>
            <a:ext cx="8176515" cy="4530566"/>
          </a:xfrm>
        </p:spPr>
      </p:pic>
    </p:spTree>
    <p:extLst>
      <p:ext uri="{BB962C8B-B14F-4D97-AF65-F5344CB8AC3E}">
        <p14:creationId xmlns:p14="http://schemas.microsoft.com/office/powerpoint/2010/main" val="116284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CB229-2AC3-0A40-C959-175667C8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304929B6-4100-DD84-7053-02533FBD9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1853754"/>
            <a:ext cx="4130487" cy="3449638"/>
          </a:xfr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41A79D9-4767-B521-71D0-AA498102E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69" y="1732520"/>
            <a:ext cx="4420811" cy="36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1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FFD84E-2045-14C6-B12C-E8D38346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Tartalom helye 4" descr="A képen szöveg, képernyőkép, rajzfilm, Grafikus tervezés látható&#10;&#10;Automatikusan generált leírás">
            <a:extLst>
              <a:ext uri="{FF2B5EF4-FFF2-40B4-BE49-F238E27FC236}">
                <a16:creationId xmlns:a16="http://schemas.microsoft.com/office/drawing/2014/main" id="{6EE3857D-2754-51C0-4EA1-14D22CE47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1" y="801095"/>
            <a:ext cx="6884893" cy="4664668"/>
          </a:xfrm>
        </p:spPr>
      </p:pic>
    </p:spTree>
    <p:extLst>
      <p:ext uri="{BB962C8B-B14F-4D97-AF65-F5344CB8AC3E}">
        <p14:creationId xmlns:p14="http://schemas.microsoft.com/office/powerpoint/2010/main" val="282317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CF0C97-8D7E-1A1E-18BE-E6B53DD9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 descr="A képen szöveg, képernyőkép, diagram, tervezés látható&#10;&#10;Automatikusan generált leírás">
            <a:extLst>
              <a:ext uri="{FF2B5EF4-FFF2-40B4-BE49-F238E27FC236}">
                <a16:creationId xmlns:a16="http://schemas.microsoft.com/office/drawing/2014/main" id="{3594D5F8-2DEA-7089-7DFB-0E9644E15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41" y="1716505"/>
            <a:ext cx="6880022" cy="3749258"/>
          </a:xfrm>
        </p:spPr>
      </p:pic>
    </p:spTree>
    <p:extLst>
      <p:ext uri="{BB962C8B-B14F-4D97-AF65-F5344CB8AC3E}">
        <p14:creationId xmlns:p14="http://schemas.microsoft.com/office/powerpoint/2010/main" val="18408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85652257-160B-21D5-6311-F5057B2AF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18" y="1658258"/>
            <a:ext cx="6497053" cy="4210628"/>
          </a:xfrm>
        </p:spPr>
      </p:pic>
    </p:spTree>
    <p:extLst>
      <p:ext uri="{BB962C8B-B14F-4D97-AF65-F5344CB8AC3E}">
        <p14:creationId xmlns:p14="http://schemas.microsoft.com/office/powerpoint/2010/main" val="421072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</Words>
  <Application>Microsoft Office PowerPoint</Application>
  <PresentationFormat>Szélesvásznú</PresentationFormat>
  <Paragraphs>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Zokni párosító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Zokni párosító</dc:title>
  <dc:creator>Imre Szepesi</dc:creator>
  <cp:lastModifiedBy>Imre Szepesi</cp:lastModifiedBy>
  <cp:revision>1</cp:revision>
  <dcterms:created xsi:type="dcterms:W3CDTF">2023-09-25T10:12:23Z</dcterms:created>
  <dcterms:modified xsi:type="dcterms:W3CDTF">2023-09-25T10:16:28Z</dcterms:modified>
</cp:coreProperties>
</file>