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5" r:id="rId1"/>
  </p:sldMasterIdLst>
  <p:sldIdLst>
    <p:sldId id="259" r:id="rId2"/>
    <p:sldId id="258" r:id="rId3"/>
    <p:sldId id="266" r:id="rId4"/>
    <p:sldId id="267" r:id="rId5"/>
    <p:sldId id="268" r:id="rId6"/>
    <p:sldId id="269" r:id="rId7"/>
    <p:sldId id="270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28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479" y="519632"/>
            <a:ext cx="10884024" cy="2166150"/>
          </a:xfrm>
        </p:spPr>
        <p:txBody>
          <a:bodyPr>
            <a:normAutofit/>
          </a:bodyPr>
          <a:lstStyle/>
          <a:p>
            <a:r>
              <a:rPr lang="en-US" sz="7200" dirty="0"/>
              <a:t>The </a:t>
            </a:r>
            <a:r>
              <a:rPr lang="en-US" sz="7200" dirty="0">
                <a:effectLst/>
              </a:rPr>
              <a:t>Battle</a:t>
            </a:r>
            <a:r>
              <a:rPr lang="en-US" sz="7200" dirty="0"/>
              <a:t> of Neighborhoods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280" y="5894773"/>
            <a:ext cx="4429958" cy="754602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/>
              </a:rPr>
              <a:t>Albert T Chung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D7788C-4BCB-400A-8F4D-5376B43CF6A7}"/>
              </a:ext>
            </a:extLst>
          </p:cNvPr>
          <p:cNvSpPr txBox="1"/>
          <p:nvPr/>
        </p:nvSpPr>
        <p:spPr>
          <a:xfrm>
            <a:off x="961176" y="5371553"/>
            <a:ext cx="8549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IBM Applied Data Science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A537D8A-74BF-4895-8DB4-74E0493D2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92368"/>
            <a:ext cx="11523786" cy="2368063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effectLst/>
              </a:rPr>
              <a:t>Travel agency is planning a coffee themed tour in New York. </a:t>
            </a:r>
            <a:br>
              <a:rPr lang="en-US" sz="3600" b="1" dirty="0">
                <a:solidFill>
                  <a:schemeClr val="bg1"/>
                </a:solidFill>
                <a:effectLst/>
              </a:rPr>
            </a:br>
            <a:br>
              <a:rPr lang="en-US" sz="3600" b="1" dirty="0">
                <a:solidFill>
                  <a:schemeClr val="bg1"/>
                </a:solidFill>
                <a:effectLst/>
              </a:rPr>
            </a:br>
            <a:r>
              <a:rPr lang="en-US" sz="3600" b="1" dirty="0">
                <a:solidFill>
                  <a:schemeClr val="bg1"/>
                </a:solidFill>
                <a:effectLst/>
              </a:rPr>
              <a:t>Where is the best place to visit as much coffee shop in a limited time?</a:t>
            </a:r>
            <a:br>
              <a:rPr lang="en-US" sz="3600" b="1" dirty="0">
                <a:solidFill>
                  <a:schemeClr val="bg1"/>
                </a:solidFill>
                <a:effectLst/>
              </a:rPr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3FB277A-2DEF-4D0E-93AA-1A14D1FFA8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A55135-738A-479A-9AE1-E9DA30705425}"/>
              </a:ext>
            </a:extLst>
          </p:cNvPr>
          <p:cNvSpPr txBox="1"/>
          <p:nvPr/>
        </p:nvSpPr>
        <p:spPr>
          <a:xfrm>
            <a:off x="633046" y="1252727"/>
            <a:ext cx="1097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Target Audience: People who love coffee and travel agencies would be interested in this project.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FC1ED3-3631-4DF2-BF6E-AF22BAD9E1B9}"/>
              </a:ext>
            </a:extLst>
          </p:cNvPr>
          <p:cNvSpPr txBox="1"/>
          <p:nvPr/>
        </p:nvSpPr>
        <p:spPr>
          <a:xfrm>
            <a:off x="633046" y="3429000"/>
            <a:ext cx="112424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Data from Foursquare and New York data is used which includes neighborhoods, boroughs, latitudes, longitudes and ratings information. </a:t>
            </a:r>
          </a:p>
        </p:txBody>
      </p:sp>
    </p:spTree>
    <p:extLst>
      <p:ext uri="{BB962C8B-B14F-4D97-AF65-F5344CB8AC3E}">
        <p14:creationId xmlns:p14="http://schemas.microsoft.com/office/powerpoint/2010/main" val="770128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C3464806-7366-4E61-B39E-EBC07FDBBB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F57A58-9B93-47DD-9860-7FC6248BBC9B}"/>
              </a:ext>
            </a:extLst>
          </p:cNvPr>
          <p:cNvSpPr txBox="1"/>
          <p:nvPr/>
        </p:nvSpPr>
        <p:spPr>
          <a:xfrm>
            <a:off x="597877" y="612844"/>
            <a:ext cx="1128932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Data is collected from http://cocl.us/new_york_dataset and structured into data frame #1. </a:t>
            </a:r>
          </a:p>
          <a:p>
            <a:r>
              <a:rPr lang="en-US" sz="3600" dirty="0"/>
              <a:t>Coffee shop per borough data frame #2 is created using Foursquare </a:t>
            </a:r>
            <a:r>
              <a:rPr lang="en-US" sz="3600" dirty="0" err="1"/>
              <a:t>api</a:t>
            </a:r>
            <a:r>
              <a:rPr lang="en-US" sz="3600" dirty="0"/>
              <a:t>.</a:t>
            </a:r>
          </a:p>
          <a:p>
            <a:r>
              <a:rPr lang="en-US" sz="3600" dirty="0"/>
              <a:t>Identify borough with highest number of coffee shops.</a:t>
            </a:r>
          </a:p>
          <a:p>
            <a:r>
              <a:rPr lang="en-US" sz="3600" dirty="0"/>
              <a:t>Created data frame # 3 that only contain Manhattan info.</a:t>
            </a:r>
          </a:p>
          <a:p>
            <a:r>
              <a:rPr lang="en-US" sz="3600" dirty="0"/>
              <a:t>Ratings of coffee shop data frame #4 is created using Foursquare </a:t>
            </a:r>
            <a:r>
              <a:rPr lang="en-US" sz="3600" dirty="0" err="1"/>
              <a:t>api</a:t>
            </a:r>
            <a:r>
              <a:rPr lang="en-US" sz="3600" dirty="0"/>
              <a:t>.</a:t>
            </a:r>
          </a:p>
          <a:p>
            <a:r>
              <a:rPr lang="en-US" sz="3600" dirty="0"/>
              <a:t>Merge data frame #3 and #4 to plot location and ratings on map. </a:t>
            </a:r>
          </a:p>
        </p:txBody>
      </p:sp>
    </p:spTree>
    <p:extLst>
      <p:ext uri="{BB962C8B-B14F-4D97-AF65-F5344CB8AC3E}">
        <p14:creationId xmlns:p14="http://schemas.microsoft.com/office/powerpoint/2010/main" val="919110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C3F06406-31AD-4E81-A95C-9C7CBC15D6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70E13A-9473-44E7-927F-E95CC052C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910" y="1232975"/>
            <a:ext cx="8138160" cy="51892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DE6558-4844-456D-8C96-124B5CBC2A34}"/>
              </a:ext>
            </a:extLst>
          </p:cNvPr>
          <p:cNvSpPr txBox="1"/>
          <p:nvPr/>
        </p:nvSpPr>
        <p:spPr>
          <a:xfrm>
            <a:off x="1318837" y="222737"/>
            <a:ext cx="9952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Manhattan has the most coffee shops in New York.</a:t>
            </a:r>
          </a:p>
        </p:txBody>
      </p:sp>
    </p:spTree>
    <p:extLst>
      <p:ext uri="{BB962C8B-B14F-4D97-AF65-F5344CB8AC3E}">
        <p14:creationId xmlns:p14="http://schemas.microsoft.com/office/powerpoint/2010/main" val="3762755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24AAF421-0432-44B8-BCCD-656308BDC3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513EB5-AE7F-4954-8B5E-90E3034ED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380" y="1088675"/>
            <a:ext cx="8397240" cy="5410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8336A2-D182-4754-87D3-6301D144C08B}"/>
              </a:ext>
            </a:extLst>
          </p:cNvPr>
          <p:cNvSpPr txBox="1"/>
          <p:nvPr/>
        </p:nvSpPr>
        <p:spPr>
          <a:xfrm>
            <a:off x="1" y="22117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Chelsea and Midtown has the most coffeeshops per neighborhood</a:t>
            </a:r>
          </a:p>
        </p:txBody>
      </p:sp>
    </p:spTree>
    <p:extLst>
      <p:ext uri="{BB962C8B-B14F-4D97-AF65-F5344CB8AC3E}">
        <p14:creationId xmlns:p14="http://schemas.microsoft.com/office/powerpoint/2010/main" val="2864361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14086C76-B9C3-4B94-B19D-D4358A4612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3C4782-D351-4CA0-9736-14FDB0A19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982980"/>
            <a:ext cx="9372600" cy="5501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86A0AD-B8A3-49DE-B193-FDD063A7A67C}"/>
              </a:ext>
            </a:extLst>
          </p:cNvPr>
          <p:cNvSpPr txBox="1"/>
          <p:nvPr/>
        </p:nvSpPr>
        <p:spPr>
          <a:xfrm>
            <a:off x="2420815" y="168330"/>
            <a:ext cx="7350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Midtown South has the highest rating.</a:t>
            </a:r>
          </a:p>
        </p:txBody>
      </p:sp>
    </p:spTree>
    <p:extLst>
      <p:ext uri="{BB962C8B-B14F-4D97-AF65-F5344CB8AC3E}">
        <p14:creationId xmlns:p14="http://schemas.microsoft.com/office/powerpoint/2010/main" val="2892720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6590EF81-CFD6-4F88-8789-367FF16995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5A3ABE-2D86-44F4-B1A9-935C467F7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170" y="0"/>
            <a:ext cx="5718810" cy="34237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72EC1A-F2D3-4FC6-AA09-D95ADD729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746" y="3434198"/>
            <a:ext cx="5721954" cy="34237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88859B-67A1-4D56-9291-5DD1750127BE}"/>
              </a:ext>
            </a:extLst>
          </p:cNvPr>
          <p:cNvSpPr txBox="1"/>
          <p:nvPr/>
        </p:nvSpPr>
        <p:spPr>
          <a:xfrm>
            <a:off x="502040" y="996460"/>
            <a:ext cx="5591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Coffee shops with rating greater than 6 is marked.</a:t>
            </a:r>
          </a:p>
        </p:txBody>
      </p:sp>
    </p:spTree>
    <p:extLst>
      <p:ext uri="{BB962C8B-B14F-4D97-AF65-F5344CB8AC3E}">
        <p14:creationId xmlns:p14="http://schemas.microsoft.com/office/powerpoint/2010/main" val="1169013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61F65EBC-9D6C-43FC-B01C-C4BD352A43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760A8A-BECB-4E2B-B1AE-DE08CF465B71}"/>
              </a:ext>
            </a:extLst>
          </p:cNvPr>
          <p:cNvSpPr txBox="1"/>
          <p:nvPr/>
        </p:nvSpPr>
        <p:spPr>
          <a:xfrm>
            <a:off x="902677" y="864786"/>
            <a:ext cx="107383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Manhattan has the highest number of Coffee shops.</a:t>
            </a:r>
          </a:p>
          <a:p>
            <a:r>
              <a:rPr lang="en-US" sz="3600" dirty="0"/>
              <a:t>Chelsea and Midtown has the most number of shops with high rating.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D8840D-44E1-4E5E-92B9-2F5268D4AB41}"/>
              </a:ext>
            </a:extLst>
          </p:cNvPr>
          <p:cNvSpPr txBox="1"/>
          <p:nvPr/>
        </p:nvSpPr>
        <p:spPr>
          <a:xfrm>
            <a:off x="902677" y="3638724"/>
            <a:ext cx="10738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Ratings are only collected from Foursquare.</a:t>
            </a:r>
          </a:p>
          <a:p>
            <a:r>
              <a:rPr lang="en-US" sz="3600" dirty="0"/>
              <a:t>Could improve accuracy of ratings with other data source. </a:t>
            </a:r>
          </a:p>
        </p:txBody>
      </p:sp>
    </p:spTree>
    <p:extLst>
      <p:ext uri="{BB962C8B-B14F-4D97-AF65-F5344CB8AC3E}">
        <p14:creationId xmlns:p14="http://schemas.microsoft.com/office/powerpoint/2010/main" val="1390523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{E4633D04-7704-412E-9399-286F6A29E1AD}tf12214701</Template>
  <TotalTime>0</TotalTime>
  <Words>245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Goudy Old Style</vt:lpstr>
      <vt:lpstr>Wingdings 2</vt:lpstr>
      <vt:lpstr>SlateVTI</vt:lpstr>
      <vt:lpstr>The Battle of Neighborhoods</vt:lpstr>
      <vt:lpstr>Travel agency is planning a coffee themed tour in New York.   Where is the best place to visit as much coffee shop in a limited time?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2020-04-18T06:20:28Z</dcterms:created>
  <dcterms:modified xsi:type="dcterms:W3CDTF">2020-04-18T08:06:20Z</dcterms:modified>
</cp:coreProperties>
</file>