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41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62" r:id="rId19"/>
    <p:sldId id="280" r:id="rId20"/>
    <p:sldId id="282" r:id="rId21"/>
    <p:sldId id="281" r:id="rId22"/>
    <p:sldId id="283" r:id="rId23"/>
    <p:sldId id="263" r:id="rId24"/>
    <p:sldId id="264" r:id="rId25"/>
    <p:sldId id="279" r:id="rId26"/>
    <p:sldId id="284" r:id="rId27"/>
    <p:sldId id="265" r:id="rId28"/>
    <p:sldId id="285" r:id="rId29"/>
    <p:sldId id="266" r:id="rId30"/>
    <p:sldId id="267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r>
              <a:rPr lang="en-US" altLang="zh-CN" baseline="0" dirty="0"/>
              <a:t>* </a:t>
            </a: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pPr lvl="1"/>
            <a:r>
              <a:rPr lang="zh-CN" altLang="en-US"/>
              <a:t>函数调用和栈帧</a:t>
            </a:r>
            <a:endParaRPr lang="en-US" altLang="zh-CN" dirty="0"/>
          </a:p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74846"/>
              </p:ext>
            </p:extLst>
          </p:nvPr>
        </p:nvGraphicFramePr>
        <p:xfrm>
          <a:off x="5622611" y="3626304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en-US" altLang="zh-CN" dirty="0"/>
              <a:t>char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556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88501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11188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01304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en-US" altLang="zh-CN" dirty="0"/>
              <a:t>POD</a:t>
            </a:r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实物的数据化描述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虚表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指令和优化</a:t>
            </a:r>
            <a:endParaRPr lang="en-US" altLang="zh-CN" dirty="0"/>
          </a:p>
          <a:p>
            <a:r>
              <a:rPr lang="zh-CN" altLang="en-US" dirty="0"/>
              <a:t>在对象上使用 </a:t>
            </a:r>
            <a:r>
              <a:rPr lang="en-US" altLang="zh-CN" dirty="0"/>
              <a:t>memcpy </a:t>
            </a:r>
            <a:r>
              <a:rPr lang="zh-CN" altLang="en-US" dirty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1659</TotalTime>
  <Words>2225</Words>
  <Application>Microsoft Office PowerPoint</Application>
  <PresentationFormat>宽屏</PresentationFormat>
  <Paragraphs>797</Paragraphs>
  <Slides>38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Calisto MT</vt:lpstr>
      <vt:lpstr>CentSchbkCyrill BT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指针和地址</vt:lpstr>
      <vt:lpstr>内存揭秘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147</cp:revision>
  <dcterms:created xsi:type="dcterms:W3CDTF">2017-04-19T13:47:21Z</dcterms:created>
  <dcterms:modified xsi:type="dcterms:W3CDTF">2017-06-19T15:53:07Z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