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19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5AB1-CFCA-4702-9B4D-FCAB6AF0FE14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3B6F-300B-4ECE-AE7E-E0BEBEA3A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4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93B6F-300B-4ECE-AE7E-E0BEBEA3A1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6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7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7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8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27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7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8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5F63-46CB-447C-9865-FD3714DA57D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CED6F5E-D4AE-4202-9621-80113F29A5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4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知识点挖掘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你所不知道的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4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endParaRPr lang="en-US" altLang="zh-CN" dirty="0"/>
          </a:p>
          <a:p>
            <a:pPr lvl="1"/>
            <a:r>
              <a:rPr lang="zh-CN" altLang="en-US" dirty="0"/>
              <a:t>语法检查</a:t>
            </a:r>
            <a:endParaRPr lang="en-US" altLang="zh-CN" dirty="0"/>
          </a:p>
          <a:p>
            <a:pPr lvl="1"/>
            <a:r>
              <a:rPr lang="zh-CN" altLang="en-US" dirty="0"/>
              <a:t>将文件翻译为二进制机器码</a:t>
            </a:r>
            <a:endParaRPr lang="en-US" altLang="zh-CN" dirty="0"/>
          </a:p>
          <a:p>
            <a:r>
              <a:rPr lang="zh-CN" altLang="en-US" dirty="0"/>
              <a:t>链接</a:t>
            </a:r>
            <a:endParaRPr lang="en-US" altLang="zh-CN" dirty="0"/>
          </a:p>
          <a:p>
            <a:pPr lvl="1"/>
            <a:r>
              <a:rPr lang="zh-CN" altLang="en-US" dirty="0"/>
              <a:t>检查依赖关系</a:t>
            </a:r>
            <a:endParaRPr lang="en-US" altLang="zh-CN" dirty="0"/>
          </a:p>
          <a:p>
            <a:pPr lvl="1"/>
            <a:r>
              <a:rPr lang="zh-CN" altLang="en-US" dirty="0"/>
              <a:t>合并目标文件</a:t>
            </a:r>
            <a:endParaRPr lang="en-US" altLang="zh-CN" dirty="0"/>
          </a:p>
          <a:p>
            <a:pPr lvl="2"/>
            <a:r>
              <a:rPr lang="zh-CN" altLang="en-US" dirty="0"/>
              <a:t>重新计算入口地址</a:t>
            </a:r>
            <a:endParaRPr lang="en-US" altLang="zh-CN" dirty="0"/>
          </a:p>
          <a:p>
            <a:pPr lvl="2"/>
            <a:r>
              <a:rPr lang="zh-CN" altLang="en-US" dirty="0"/>
              <a:t>生成目标文件</a:t>
            </a:r>
          </a:p>
        </p:txBody>
      </p:sp>
    </p:spTree>
    <p:extLst>
      <p:ext uri="{BB962C8B-B14F-4D97-AF65-F5344CB8AC3E}">
        <p14:creationId xmlns:p14="http://schemas.microsoft.com/office/powerpoint/2010/main" val="147046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程序启动过程</a:t>
            </a:r>
            <a:endParaRPr lang="en-US" altLang="zh-CN" dirty="0"/>
          </a:p>
          <a:p>
            <a:pPr lvl="1"/>
            <a:r>
              <a:rPr lang="zh-CN" altLang="en-US" dirty="0"/>
              <a:t>初始化全局变量</a:t>
            </a:r>
            <a:endParaRPr lang="en-US" altLang="zh-CN" dirty="0"/>
          </a:p>
          <a:p>
            <a:pPr lvl="2"/>
            <a:r>
              <a:rPr lang="zh-CN" altLang="en-US" dirty="0"/>
              <a:t>全局变量的内存布局</a:t>
            </a:r>
            <a:endParaRPr lang="en-US" altLang="zh-CN" dirty="0"/>
          </a:p>
          <a:p>
            <a:pPr lvl="2"/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调用入口函数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8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标准库函数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strcpy</a:t>
            </a:r>
          </a:p>
          <a:p>
            <a:r>
              <a:rPr lang="en-US" altLang="zh-CN" dirty="0"/>
              <a:t>memcpy</a:t>
            </a:r>
          </a:p>
          <a:p>
            <a:r>
              <a:rPr lang="en-US" altLang="zh-CN" dirty="0" err="1"/>
              <a:t>memmove</a:t>
            </a:r>
            <a:endParaRPr lang="en-US" altLang="zh-CN" dirty="0"/>
          </a:p>
          <a:p>
            <a:r>
              <a:rPr lang="en-US" altLang="zh-CN" dirty="0"/>
              <a:t>sprintf</a:t>
            </a:r>
          </a:p>
          <a:p>
            <a:r>
              <a:rPr lang="en-US" altLang="zh-CN" dirty="0" err="1"/>
              <a:t>strtok</a:t>
            </a:r>
            <a:endParaRPr lang="en-US" altLang="zh-CN" dirty="0"/>
          </a:p>
          <a:p>
            <a:r>
              <a:rPr lang="en-US" altLang="zh-CN" dirty="0"/>
              <a:t>rand</a:t>
            </a:r>
          </a:p>
          <a:p>
            <a:r>
              <a:rPr lang="en-US" altLang="zh-CN" dirty="0"/>
              <a:t>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是强类型语言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中的值类型</a:t>
            </a:r>
            <a:endParaRPr lang="en-US" altLang="zh-CN" dirty="0"/>
          </a:p>
          <a:p>
            <a:pPr lvl="1"/>
            <a:r>
              <a:rPr lang="zh-CN" altLang="en-US" dirty="0"/>
              <a:t>一字节</a:t>
            </a:r>
            <a:endParaRPr lang="en-US" altLang="zh-CN" dirty="0"/>
          </a:p>
          <a:p>
            <a:pPr lvl="1"/>
            <a:r>
              <a:rPr lang="zh-CN" altLang="en-US" dirty="0"/>
              <a:t>双字节</a:t>
            </a:r>
            <a:endParaRPr lang="en-US" altLang="zh-CN" dirty="0"/>
          </a:p>
          <a:p>
            <a:pPr lvl="1"/>
            <a:r>
              <a:rPr lang="zh-CN" altLang="en-US" dirty="0"/>
              <a:t>四字节</a:t>
            </a:r>
            <a:endParaRPr lang="en-US" altLang="zh-CN" dirty="0"/>
          </a:p>
          <a:p>
            <a:pPr lvl="1"/>
            <a:r>
              <a:rPr lang="zh-CN" altLang="en-US" dirty="0"/>
              <a:t>八字节</a:t>
            </a:r>
            <a:endParaRPr lang="en-US" altLang="zh-CN" dirty="0"/>
          </a:p>
          <a:p>
            <a:pPr lvl="1"/>
            <a:r>
              <a:rPr lang="zh-CN" altLang="en-US" dirty="0"/>
              <a:t>无符号</a:t>
            </a:r>
            <a:endParaRPr lang="en-US" altLang="zh-CN" dirty="0"/>
          </a:p>
          <a:p>
            <a:pPr lvl="1"/>
            <a:r>
              <a:rPr lang="zh-CN" altLang="en-US" dirty="0"/>
              <a:t>有符号</a:t>
            </a:r>
          </a:p>
        </p:txBody>
      </p:sp>
    </p:spTree>
    <p:extLst>
      <p:ext uri="{BB962C8B-B14F-4D97-AF65-F5344CB8AC3E}">
        <p14:creationId xmlns:p14="http://schemas.microsoft.com/office/powerpoint/2010/main" val="12876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 numCol="3"/>
          <a:lstStyle/>
          <a:p>
            <a:r>
              <a:rPr lang="zh-CN" altLang="en-US" dirty="0"/>
              <a:t>数值存储</a:t>
            </a:r>
            <a:endParaRPr lang="en-US" altLang="zh-CN" dirty="0"/>
          </a:p>
          <a:p>
            <a:pPr lvl="1"/>
            <a:r>
              <a:rPr lang="zh-CN" altLang="en-US" dirty="0"/>
              <a:t>整型值</a:t>
            </a:r>
            <a:endParaRPr lang="en-US" altLang="zh-CN" dirty="0"/>
          </a:p>
          <a:p>
            <a:pPr lvl="2"/>
            <a:r>
              <a:rPr lang="en-US" altLang="zh-CN" dirty="0"/>
              <a:t>LE</a:t>
            </a:r>
          </a:p>
          <a:p>
            <a:pPr lvl="2"/>
            <a:r>
              <a:rPr lang="en-US" altLang="zh-CN" dirty="0"/>
              <a:t>BE</a:t>
            </a:r>
          </a:p>
          <a:p>
            <a:pPr lvl="1"/>
            <a:r>
              <a:rPr lang="zh-CN" altLang="en-US" dirty="0"/>
              <a:t>浮点值</a:t>
            </a:r>
            <a:endParaRPr lang="en-US" altLang="zh-CN" dirty="0"/>
          </a:p>
          <a:p>
            <a:pPr lvl="2"/>
            <a:r>
              <a:rPr lang="zh-CN" altLang="en-US" dirty="0"/>
              <a:t>精度问题</a:t>
            </a:r>
            <a:endParaRPr lang="en-US" altLang="zh-CN" dirty="0"/>
          </a:p>
          <a:p>
            <a:pPr lvl="2"/>
            <a:r>
              <a:rPr lang="zh-CN" altLang="en-US" dirty="0"/>
              <a:t>浮点值数量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44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数值转换</a:t>
            </a:r>
            <a:endParaRPr lang="en-US" altLang="zh-CN" dirty="0"/>
          </a:p>
          <a:p>
            <a:pPr lvl="1"/>
            <a:r>
              <a:rPr lang="zh-CN" altLang="en-US" dirty="0"/>
              <a:t>整型数值转换</a:t>
            </a:r>
            <a:endParaRPr lang="en-US" altLang="zh-CN" dirty="0"/>
          </a:p>
          <a:p>
            <a:pPr lvl="2"/>
            <a:r>
              <a:rPr lang="zh-CN" altLang="en-US" dirty="0"/>
              <a:t>无符号转有符号</a:t>
            </a:r>
            <a:endParaRPr lang="en-US" altLang="zh-CN" dirty="0"/>
          </a:p>
          <a:p>
            <a:pPr lvl="2"/>
            <a:r>
              <a:rPr lang="zh-CN" altLang="en-US" dirty="0"/>
              <a:t>有符号转无符号</a:t>
            </a:r>
            <a:endParaRPr lang="en-US" altLang="zh-CN" dirty="0"/>
          </a:p>
          <a:p>
            <a:pPr lvl="1"/>
            <a:r>
              <a:rPr lang="zh-CN" altLang="en-US" dirty="0"/>
              <a:t>浮点类型转换</a:t>
            </a:r>
            <a:endParaRPr lang="en-US" altLang="zh-CN" dirty="0"/>
          </a:p>
          <a:p>
            <a:pPr lvl="2"/>
            <a:r>
              <a:rPr lang="zh-CN" altLang="en-US" dirty="0"/>
              <a:t>单精度转双精度</a:t>
            </a:r>
            <a:endParaRPr lang="en-US" altLang="zh-CN" dirty="0"/>
          </a:p>
          <a:p>
            <a:pPr lvl="2"/>
            <a:r>
              <a:rPr lang="zh-CN" altLang="en-US" dirty="0"/>
              <a:t>双精度转单精度</a:t>
            </a:r>
          </a:p>
        </p:txBody>
      </p:sp>
    </p:spTree>
    <p:extLst>
      <p:ext uri="{BB962C8B-B14F-4D97-AF65-F5344CB8AC3E}">
        <p14:creationId xmlns:p14="http://schemas.microsoft.com/office/powerpoint/2010/main" val="53227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位操作</a:t>
            </a:r>
            <a:endParaRPr lang="en-US" altLang="zh-CN" dirty="0"/>
          </a:p>
          <a:p>
            <a:pPr lvl="1"/>
            <a:r>
              <a:rPr lang="zh-CN" altLang="en-US" dirty="0"/>
              <a:t>左移</a:t>
            </a:r>
            <a:endParaRPr lang="en-US" altLang="zh-CN" dirty="0"/>
          </a:p>
          <a:p>
            <a:pPr lvl="1"/>
            <a:r>
              <a:rPr lang="zh-CN" altLang="en-US" dirty="0"/>
              <a:t>右移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endParaRPr lang="en-US" altLang="zh-CN" dirty="0"/>
          </a:p>
          <a:p>
            <a:pPr lvl="1"/>
            <a:r>
              <a:rPr lang="zh-CN" altLang="en-US" dirty="0"/>
              <a:t>清除</a:t>
            </a:r>
            <a:endParaRPr lang="en-US" altLang="zh-CN" dirty="0"/>
          </a:p>
          <a:p>
            <a:pPr lvl="1"/>
            <a:r>
              <a:rPr lang="zh-CN" altLang="en-US" dirty="0"/>
              <a:t>检查</a:t>
            </a:r>
          </a:p>
        </p:txBody>
      </p:sp>
    </p:spTree>
    <p:extLst>
      <p:ext uri="{BB962C8B-B14F-4D97-AF65-F5344CB8AC3E}">
        <p14:creationId xmlns:p14="http://schemas.microsoft.com/office/powerpoint/2010/main" val="221245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数值问题</a:t>
            </a:r>
            <a:endParaRPr lang="en-US" altLang="zh-CN" dirty="0"/>
          </a:p>
          <a:p>
            <a:pPr lvl="1"/>
            <a:r>
              <a:rPr lang="zh-CN" altLang="en-US" dirty="0"/>
              <a:t>整数溢出</a:t>
            </a:r>
            <a:endParaRPr lang="en-US" altLang="zh-CN" dirty="0"/>
          </a:p>
          <a:p>
            <a:pPr lvl="1"/>
            <a:r>
              <a:rPr lang="zh-CN" altLang="en-US" dirty="0"/>
              <a:t>浮点精度</a:t>
            </a:r>
            <a:endParaRPr lang="en-US" altLang="zh-CN" dirty="0"/>
          </a:p>
          <a:p>
            <a:pPr lvl="2"/>
            <a:r>
              <a:rPr lang="zh-CN" altLang="en-US" dirty="0"/>
              <a:t>字面值转浮点值</a:t>
            </a:r>
            <a:endParaRPr lang="en-US" altLang="zh-CN" dirty="0"/>
          </a:p>
          <a:p>
            <a:pPr lvl="2"/>
            <a:r>
              <a:rPr lang="zh-CN" altLang="en-US" dirty="0"/>
              <a:t>浮点数比较</a:t>
            </a:r>
            <a:endParaRPr lang="en-US" altLang="zh-CN" dirty="0"/>
          </a:p>
          <a:p>
            <a:pPr lvl="1"/>
            <a:r>
              <a:rPr lang="zh-CN" altLang="en-US" dirty="0"/>
              <a:t>类型转换</a:t>
            </a:r>
            <a:endParaRPr lang="en-US" altLang="zh-CN" dirty="0"/>
          </a:p>
          <a:p>
            <a:pPr lvl="1"/>
            <a:r>
              <a:rPr lang="zh-CN" altLang="en-US" dirty="0"/>
              <a:t>移位操作（左移再右移）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27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内存地址</a:t>
            </a:r>
            <a:endParaRPr lang="en-US" altLang="zh-CN" dirty="0"/>
          </a:p>
          <a:p>
            <a:pPr lvl="1"/>
            <a:r>
              <a:rPr lang="zh-CN" altLang="en-US" dirty="0"/>
              <a:t>实地址</a:t>
            </a:r>
            <a:endParaRPr lang="en-US" altLang="zh-CN" dirty="0"/>
          </a:p>
          <a:p>
            <a:pPr lvl="1"/>
            <a:r>
              <a:rPr lang="zh-CN" altLang="en-US" dirty="0"/>
              <a:t>虚地址</a:t>
            </a:r>
            <a:endParaRPr lang="en-US" altLang="zh-CN" dirty="0"/>
          </a:p>
          <a:p>
            <a:pPr lvl="2"/>
            <a:r>
              <a:rPr lang="zh-CN" altLang="en-US" dirty="0"/>
              <a:t>分页内存</a:t>
            </a:r>
            <a:endParaRPr lang="en-US" altLang="zh-CN" dirty="0"/>
          </a:p>
          <a:p>
            <a:pPr lvl="2"/>
            <a:r>
              <a:rPr lang="zh-CN" altLang="en-US" dirty="0"/>
              <a:t>未分页内存</a:t>
            </a:r>
            <a:endParaRPr lang="en-US" altLang="zh-CN" dirty="0"/>
          </a:p>
          <a:p>
            <a:r>
              <a:rPr lang="zh-CN" altLang="en-US" dirty="0"/>
              <a:t>地址对齐</a:t>
            </a:r>
            <a:endParaRPr lang="en-US" altLang="zh-CN" dirty="0"/>
          </a:p>
          <a:p>
            <a:pPr lvl="1"/>
            <a:r>
              <a:rPr lang="zh-CN" altLang="en-US" dirty="0"/>
              <a:t>非对齐数据读取的效率影响</a:t>
            </a:r>
            <a:endParaRPr lang="en-US" altLang="zh-CN" dirty="0"/>
          </a:p>
          <a:p>
            <a:pPr lvl="1"/>
            <a:r>
              <a:rPr lang="zh-CN" altLang="en-US" dirty="0"/>
              <a:t>结构中的内存分布</a:t>
            </a:r>
            <a:endParaRPr lang="en-US" altLang="zh-CN" dirty="0"/>
          </a:p>
          <a:p>
            <a:r>
              <a:rPr lang="zh-CN" altLang="en-US" dirty="0"/>
              <a:t>堆和栈</a:t>
            </a:r>
            <a:endParaRPr lang="en-US" altLang="zh-CN" dirty="0"/>
          </a:p>
          <a:p>
            <a:pPr lvl="1"/>
            <a:r>
              <a:rPr lang="zh-CN" altLang="en-US" dirty="0"/>
              <a:t>堆内存分配过程</a:t>
            </a:r>
            <a:endParaRPr lang="en-US" altLang="zh-CN" dirty="0"/>
          </a:p>
          <a:p>
            <a:pPr lvl="1"/>
            <a:r>
              <a:rPr lang="zh-CN" altLang="en-US" dirty="0"/>
              <a:t>栈内存分配过程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6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en-US" altLang="zh-CN" dirty="0"/>
              <a:t>POD</a:t>
            </a:r>
          </a:p>
          <a:p>
            <a:pPr lvl="1"/>
            <a:r>
              <a:rPr lang="zh-CN" altLang="en-US" dirty="0"/>
              <a:t>位域</a:t>
            </a:r>
            <a:endParaRPr lang="en-US" altLang="zh-CN" dirty="0"/>
          </a:p>
          <a:p>
            <a:r>
              <a:rPr lang="zh-CN" altLang="en-US" dirty="0"/>
              <a:t>联合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226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探寻</a:t>
            </a:r>
            <a:r>
              <a:rPr lang="en-US" altLang="zh-CN" dirty="0"/>
              <a:t>C++</a:t>
            </a:r>
            <a:r>
              <a:rPr lang="zh-CN" altLang="en-US" dirty="0"/>
              <a:t>本质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构造</a:t>
            </a:r>
            <a:endParaRPr lang="en-US" altLang="zh-CN" dirty="0"/>
          </a:p>
          <a:p>
            <a:pPr lvl="2"/>
            <a:r>
              <a:rPr lang="zh-CN" altLang="en-US" dirty="0"/>
              <a:t>默认构造</a:t>
            </a:r>
            <a:endParaRPr lang="en-US" altLang="zh-CN" dirty="0"/>
          </a:p>
          <a:p>
            <a:pPr lvl="2"/>
            <a:r>
              <a:rPr lang="zh-CN" altLang="en-US" dirty="0"/>
              <a:t>拷贝构造</a:t>
            </a:r>
            <a:endParaRPr lang="en-US" altLang="zh-CN" dirty="0"/>
          </a:p>
          <a:p>
            <a:pPr lvl="2"/>
            <a:r>
              <a:rPr lang="zh-CN" altLang="en-US" dirty="0"/>
              <a:t>赋值构造</a:t>
            </a:r>
            <a:endParaRPr lang="en-US" altLang="zh-CN" dirty="0"/>
          </a:p>
          <a:p>
            <a:pPr lvl="2"/>
            <a:r>
              <a:rPr lang="en-US" altLang="zh-CN" dirty="0"/>
              <a:t>explicit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成员变量</a:t>
            </a:r>
            <a:endParaRPr lang="en-US" altLang="zh-CN" dirty="0"/>
          </a:p>
          <a:p>
            <a:pPr lvl="1"/>
            <a:r>
              <a:rPr lang="zh-CN" altLang="en-US" dirty="0"/>
              <a:t>成员函数</a:t>
            </a:r>
            <a:endParaRPr lang="en-US" altLang="zh-CN" dirty="0"/>
          </a:p>
          <a:p>
            <a:pPr lvl="1"/>
            <a:r>
              <a:rPr lang="zh-CN" altLang="en-US" dirty="0"/>
              <a:t>虚函数</a:t>
            </a:r>
            <a:endParaRPr lang="en-US" altLang="zh-CN" dirty="0"/>
          </a:p>
          <a:p>
            <a:pPr lvl="2"/>
            <a:r>
              <a:rPr lang="zh-CN" altLang="en-US" dirty="0"/>
              <a:t>虚表</a:t>
            </a:r>
            <a:endParaRPr lang="en-US" altLang="zh-CN" dirty="0"/>
          </a:p>
          <a:p>
            <a:pPr lvl="2"/>
            <a:r>
              <a:rPr lang="zh-CN" altLang="en-US" dirty="0"/>
              <a:t>多重继承中的问题</a:t>
            </a:r>
          </a:p>
        </p:txBody>
      </p:sp>
    </p:spTree>
    <p:extLst>
      <p:ext uri="{BB962C8B-B14F-4D97-AF65-F5344CB8AC3E}">
        <p14:creationId xmlns:p14="http://schemas.microsoft.com/office/powerpoint/2010/main" val="248984038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180</TotalTime>
  <Words>254</Words>
  <Application>Microsoft Office PowerPoint</Application>
  <PresentationFormat>宽屏</PresentationFormat>
  <Paragraphs>95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Gill Sans MT</vt:lpstr>
      <vt:lpstr>画廊</vt:lpstr>
      <vt:lpstr>C++知识点挖掘</vt:lpstr>
      <vt:lpstr>C++类型</vt:lpstr>
      <vt:lpstr>探寻C++本质</vt:lpstr>
      <vt:lpstr>探寻C++本质</vt:lpstr>
      <vt:lpstr>探寻C++本质</vt:lpstr>
      <vt:lpstr>探寻C++本质</vt:lpstr>
      <vt:lpstr>探寻C++本质</vt:lpstr>
      <vt:lpstr>探寻C++本质</vt:lpstr>
      <vt:lpstr>探寻C++本质</vt:lpstr>
      <vt:lpstr>探寻C++本质</vt:lpstr>
      <vt:lpstr>探寻C++本质</vt:lpstr>
      <vt:lpstr>C 标准库函数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C++知识点挖掘</dc:title>
  <dc:creator>Albert Xu</dc:creator>
  <cp:lastModifiedBy>Albert Xu</cp:lastModifiedBy>
  <cp:revision>14</cp:revision>
  <dcterms:created xsi:type="dcterms:W3CDTF">2017-04-19T13:47:21Z</dcterms:created>
  <dcterms:modified xsi:type="dcterms:W3CDTF">2017-05-07T16:12:24Z</dcterms:modified>
</cp:coreProperties>
</file>