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41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62" r:id="rId19"/>
    <p:sldId id="280" r:id="rId20"/>
    <p:sldId id="282" r:id="rId21"/>
    <p:sldId id="281" r:id="rId22"/>
    <p:sldId id="283" r:id="rId23"/>
    <p:sldId id="263" r:id="rId24"/>
    <p:sldId id="264" r:id="rId25"/>
    <p:sldId id="279" r:id="rId26"/>
    <p:sldId id="284" r:id="rId27"/>
    <p:sldId id="265" r:id="rId28"/>
    <p:sldId id="285" r:id="rId29"/>
    <p:sldId id="266" r:id="rId30"/>
    <p:sldId id="267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81" d="100"/>
          <a:sy n="8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r>
              <a:rPr lang="en-US" altLang="zh-CN" baseline="0" dirty="0"/>
              <a:t>* </a:t>
            </a: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布尔值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布尔值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74846"/>
              </p:ext>
            </p:extLst>
          </p:nvPr>
        </p:nvGraphicFramePr>
        <p:xfrm>
          <a:off x="5622611" y="3626304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en-US" altLang="zh-CN" dirty="0"/>
              <a:t>char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556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88501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11188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01304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en-US" altLang="zh-CN" dirty="0"/>
              <a:t>POD</a:t>
            </a:r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实物的数据化描述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虚表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en-US" altLang="zh-CN" dirty="0" smtClean="0"/>
          </a:p>
          <a:p>
            <a:r>
              <a:rPr lang="en-US" altLang="zh-CN" dirty="0" smtClean="0"/>
              <a:t>UV</a:t>
            </a:r>
            <a:r>
              <a:rPr lang="zh-CN" altLang="en-US" dirty="0" smtClean="0"/>
              <a:t>指令和优化</a:t>
            </a:r>
            <a:endParaRPr lang="en-US" altLang="zh-CN" dirty="0" smtClean="0"/>
          </a:p>
          <a:p>
            <a:r>
              <a:rPr lang="zh-CN" altLang="en-US" dirty="0" smtClean="0"/>
              <a:t>在对象</a:t>
            </a:r>
            <a:r>
              <a:rPr lang="zh-CN" altLang="en-US" dirty="0"/>
              <a:t>上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memcpy </a:t>
            </a:r>
            <a:r>
              <a:rPr lang="zh-CN" altLang="en-US" dirty="0" smtClean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什么是迭代器</a:t>
            </a:r>
            <a:endParaRPr lang="en-US" altLang="zh-CN" dirty="0" smtClean="0"/>
          </a:p>
          <a:p>
            <a:r>
              <a:rPr lang="zh-CN" altLang="en-US" dirty="0"/>
              <a:t>迭代</a:t>
            </a:r>
            <a:r>
              <a:rPr lang="zh-CN" altLang="en-US" dirty="0" smtClean="0"/>
              <a:t>器分类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 iterator</a:t>
            </a:r>
          </a:p>
          <a:p>
            <a:pPr lvl="1"/>
            <a:r>
              <a:rPr lang="en-US" altLang="zh-CN" dirty="0" smtClean="0"/>
              <a:t>output iterator</a:t>
            </a:r>
          </a:p>
          <a:p>
            <a:pPr lvl="1"/>
            <a:r>
              <a:rPr lang="en-US" altLang="zh-CN" dirty="0" smtClean="0"/>
              <a:t>forward iterator</a:t>
            </a:r>
          </a:p>
          <a:p>
            <a:pPr lvl="1"/>
            <a:r>
              <a:rPr lang="en-US" altLang="zh-CN" dirty="0" smtClean="0"/>
              <a:t>bidirectional iterator</a:t>
            </a:r>
          </a:p>
          <a:p>
            <a:pPr lvl="1"/>
            <a:r>
              <a:rPr lang="en-US" altLang="zh-CN" dirty="0" smtClean="0"/>
              <a:t>random iterator</a:t>
            </a:r>
          </a:p>
          <a:p>
            <a:pPr lvl="1"/>
            <a:r>
              <a:rPr lang="en-US" altLang="zh-CN" dirty="0" smtClean="0"/>
              <a:t>reverse iterator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C++ 11 – </a:t>
            </a:r>
            <a:r>
              <a:rPr lang="zh-CN" altLang="en-US" dirty="0" smtClean="0"/>
              <a:t>新增特性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自动类型推导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</a:t>
            </a:r>
          </a:p>
          <a:p>
            <a:pPr lvl="1"/>
            <a:r>
              <a:rPr lang="en-US" altLang="zh-CN" dirty="0" err="1" smtClean="0"/>
              <a:t>decltype</a:t>
            </a:r>
            <a:endParaRPr lang="en-US" altLang="zh-CN" dirty="0" smtClean="0"/>
          </a:p>
          <a:p>
            <a:r>
              <a:rPr lang="en-US" altLang="zh-CN" dirty="0" err="1" smtClean="0"/>
              <a:t>InitializeList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zh-CN" altLang="en-US" dirty="0"/>
              <a:t>右值</a:t>
            </a:r>
            <a:r>
              <a:rPr lang="zh-CN" altLang="en-US" dirty="0" smtClean="0"/>
              <a:t>引用 和 </a:t>
            </a:r>
            <a:r>
              <a:rPr lang="en-US" altLang="zh-CN" dirty="0" smtClean="0"/>
              <a:t>move 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委托构造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default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en-US" altLang="zh-CN" dirty="0" err="1" smtClean="0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C++ 11 – </a:t>
            </a:r>
            <a:r>
              <a:rPr lang="zh-CN" altLang="en-US" dirty="0" smtClean="0"/>
              <a:t>新增标准库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非排序关联容器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unordered_set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unordered_map</a:t>
            </a:r>
            <a:endParaRPr lang="en-US" altLang="zh-CN" dirty="0" smtClean="0"/>
          </a:p>
          <a:p>
            <a:r>
              <a:rPr lang="zh-CN" altLang="en-US" dirty="0" smtClean="0"/>
              <a:t>智能指针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unique_ptr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shared_ptr</a:t>
            </a:r>
            <a:endParaRPr lang="en-US" altLang="zh-CN" dirty="0"/>
          </a:p>
          <a:p>
            <a:r>
              <a:rPr lang="zh-CN" altLang="en-US" b="1" dirty="0" smtClean="0"/>
              <a:t>线程库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thread</a:t>
            </a:r>
          </a:p>
          <a:p>
            <a:pPr lvl="1"/>
            <a:r>
              <a:rPr lang="en-US" altLang="zh-CN" b="1" dirty="0" smtClean="0"/>
              <a:t>promises</a:t>
            </a:r>
          </a:p>
          <a:p>
            <a:pPr lvl="1"/>
            <a:r>
              <a:rPr lang="en-US" altLang="zh-CN" b="1" dirty="0" smtClean="0"/>
              <a:t>futures</a:t>
            </a:r>
          </a:p>
          <a:p>
            <a:pPr lvl="1"/>
            <a:r>
              <a:rPr lang="en-US" altLang="zh-CN" b="1" dirty="0" err="1" smtClean="0"/>
              <a:t>async</a:t>
            </a:r>
            <a:r>
              <a:rPr lang="en-US" altLang="zh-CN" b="1" dirty="0" smtClean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</a:t>
            </a:r>
            <a:r>
              <a:rPr lang="zh-CN" altLang="en-US" dirty="0" smtClean="0"/>
              <a:t>不是简单的 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贪婪匹配法则</a:t>
            </a:r>
            <a:endParaRPr lang="en-US" altLang="zh-CN" dirty="0" smtClean="0"/>
          </a:p>
          <a:p>
            <a:r>
              <a:rPr lang="en-US" altLang="zh-CN" dirty="0" err="1" smtClean="0"/>
              <a:t>type_list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none_type</a:t>
            </a:r>
            <a:endParaRPr lang="en-US" altLang="zh-CN" dirty="0" smtClean="0"/>
          </a:p>
          <a:p>
            <a:r>
              <a:rPr lang="en-US" altLang="zh-CN" dirty="0" err="1" smtClean="0"/>
              <a:t>type_traits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类型萃取</a:t>
            </a:r>
            <a:endParaRPr lang="en-US" altLang="zh-CN" dirty="0" smtClean="0"/>
          </a:p>
          <a:p>
            <a:r>
              <a:rPr lang="en-US" altLang="zh-CN" dirty="0" err="1" smtClean="0"/>
              <a:t>type_police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1452</TotalTime>
  <Words>2152</Words>
  <Application>Microsoft Office PowerPoint</Application>
  <PresentationFormat>宽屏</PresentationFormat>
  <Paragraphs>798</Paragraphs>
  <Slides>38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CentSchbkCyrill BT</vt:lpstr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Calisto MT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指针和地址</vt:lpstr>
      <vt:lpstr>内存揭秘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徐枫04</cp:lastModifiedBy>
  <cp:revision>141</cp:revision>
  <dcterms:created xsi:type="dcterms:W3CDTF">2017-04-19T13:47:21Z</dcterms:created>
  <dcterms:modified xsi:type="dcterms:W3CDTF">2017-06-07T07:39:32Z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