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7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知识点挖掘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</a:t>
            </a:r>
            <a:endParaRPr lang="en-US" altLang="zh-CN" dirty="0"/>
          </a:p>
          <a:p>
            <a:pPr lvl="1"/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zh-CN" altLang="en-US" dirty="0"/>
              <a:t>清除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数值问题</a:t>
            </a:r>
            <a:endParaRPr lang="en-US" altLang="zh-CN" dirty="0"/>
          </a:p>
          <a:p>
            <a:pPr lvl="1"/>
            <a:r>
              <a:rPr lang="zh-CN" altLang="en-US" dirty="0"/>
              <a:t>整数溢出</a:t>
            </a:r>
            <a:endParaRPr lang="en-US" altLang="zh-CN" dirty="0"/>
          </a:p>
          <a:p>
            <a:pPr lvl="1"/>
            <a:r>
              <a:rPr lang="zh-CN" altLang="en-US" dirty="0"/>
              <a:t>浮点精度</a:t>
            </a:r>
            <a:endParaRPr lang="en-US" altLang="zh-CN" dirty="0"/>
          </a:p>
          <a:p>
            <a:pPr lvl="2"/>
            <a:r>
              <a:rPr lang="zh-CN" altLang="en-US" dirty="0"/>
              <a:t>字面值转浮点值</a:t>
            </a:r>
            <a:endParaRPr lang="en-US" altLang="zh-CN" dirty="0"/>
          </a:p>
          <a:p>
            <a:pPr lvl="2"/>
            <a:r>
              <a:rPr lang="zh-CN" altLang="en-US" dirty="0"/>
              <a:t>浮点数比较</a:t>
            </a:r>
            <a:endParaRPr lang="en-US" altLang="zh-CN" dirty="0"/>
          </a:p>
          <a:p>
            <a:pPr lvl="1"/>
            <a:r>
              <a:rPr lang="zh-CN" altLang="en-US" dirty="0"/>
              <a:t>类型转换</a:t>
            </a:r>
            <a:endParaRPr lang="en-US" altLang="zh-CN" dirty="0"/>
          </a:p>
          <a:p>
            <a:pPr lvl="1"/>
            <a:r>
              <a:rPr lang="zh-CN" altLang="en-US" dirty="0"/>
              <a:t>移位操作（左移再右移）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27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内存地址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pPr lvl="2"/>
            <a:r>
              <a:rPr lang="zh-CN" altLang="en-US" dirty="0"/>
              <a:t>分页内存</a:t>
            </a:r>
            <a:endParaRPr lang="en-US" altLang="zh-CN" dirty="0"/>
          </a:p>
          <a:p>
            <a:pPr lvl="2"/>
            <a:r>
              <a:rPr lang="zh-CN" altLang="en-US" dirty="0"/>
              <a:t>未分页内存</a:t>
            </a:r>
            <a:endParaRPr lang="en-US" altLang="zh-CN" dirty="0"/>
          </a:p>
          <a:p>
            <a:r>
              <a:rPr lang="zh-CN" altLang="en-US" dirty="0"/>
              <a:t>地址对齐</a:t>
            </a:r>
            <a:endParaRPr lang="en-US" altLang="zh-CN" dirty="0"/>
          </a:p>
          <a:p>
            <a:pPr lvl="1"/>
            <a:r>
              <a:rPr lang="zh-CN" altLang="en-US" dirty="0"/>
              <a:t>非对齐数据读取的效率影响</a:t>
            </a:r>
            <a:endParaRPr lang="en-US" altLang="zh-CN" dirty="0"/>
          </a:p>
          <a:p>
            <a:pPr lvl="1"/>
            <a:r>
              <a:rPr lang="zh-CN" altLang="en-US" dirty="0"/>
              <a:t>结构中的内存分布</a:t>
            </a:r>
            <a:endParaRPr lang="en-US" altLang="zh-CN" dirty="0"/>
          </a:p>
          <a:p>
            <a:r>
              <a:rPr lang="zh-CN" altLang="en-US" dirty="0"/>
              <a:t>堆和栈</a:t>
            </a:r>
            <a:endParaRPr lang="en-US" altLang="zh-CN" dirty="0"/>
          </a:p>
          <a:p>
            <a:pPr lvl="1"/>
            <a:r>
              <a:rPr lang="zh-CN" altLang="en-US" dirty="0"/>
              <a:t>堆内存分配过程</a:t>
            </a:r>
            <a:endParaRPr lang="en-US" altLang="zh-CN" dirty="0"/>
          </a:p>
          <a:p>
            <a:pPr lvl="1"/>
            <a:r>
              <a:rPr lang="zh-CN" altLang="en-US" dirty="0"/>
              <a:t>栈内存分配过程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联合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构造</a:t>
            </a:r>
            <a:endParaRPr lang="en-US" altLang="zh-CN" dirty="0"/>
          </a:p>
          <a:p>
            <a:pPr lvl="2"/>
            <a:r>
              <a:rPr lang="zh-CN" altLang="en-US" dirty="0"/>
              <a:t>默认构造</a:t>
            </a:r>
            <a:endParaRPr lang="en-US" altLang="zh-CN" dirty="0"/>
          </a:p>
          <a:p>
            <a:pPr lvl="2"/>
            <a:r>
              <a:rPr lang="zh-CN" altLang="en-US" dirty="0"/>
              <a:t>拷贝构造</a:t>
            </a:r>
            <a:endParaRPr lang="en-US" altLang="zh-CN" dirty="0"/>
          </a:p>
          <a:p>
            <a:pPr lvl="2"/>
            <a:r>
              <a:rPr lang="zh-CN" altLang="en-US" dirty="0"/>
              <a:t>赋值构造</a:t>
            </a:r>
            <a:endParaRPr lang="en-US" altLang="zh-CN" dirty="0"/>
          </a:p>
          <a:p>
            <a:pPr lvl="2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zh-CN" altLang="en-US" dirty="0"/>
              <a:t>虚函数</a:t>
            </a:r>
            <a:endParaRPr lang="en-US" altLang="zh-CN" dirty="0"/>
          </a:p>
          <a:p>
            <a:pPr lvl="2"/>
            <a:r>
              <a:rPr lang="zh-CN" altLang="en-US" dirty="0"/>
              <a:t>虚表</a:t>
            </a:r>
            <a:endParaRPr lang="en-US" altLang="zh-CN" dirty="0"/>
          </a:p>
          <a:p>
            <a:pPr lvl="2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zh-CN" altLang="en-US" dirty="0"/>
              <a:t>语法检查</a:t>
            </a:r>
            <a:endParaRPr lang="en-US" altLang="zh-CN" dirty="0"/>
          </a:p>
          <a:p>
            <a:pPr lvl="1"/>
            <a:r>
              <a:rPr lang="zh-CN" altLang="en-US" dirty="0"/>
              <a:t>将文件翻译为二进制机器码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zh-CN" altLang="en-US" dirty="0"/>
              <a:t>检查依赖关系</a:t>
            </a:r>
            <a:endParaRPr lang="en-US" altLang="zh-CN" dirty="0"/>
          </a:p>
          <a:p>
            <a:pPr lvl="1"/>
            <a:r>
              <a:rPr lang="zh-CN" altLang="en-US" dirty="0"/>
              <a:t>合并目标文件</a:t>
            </a:r>
            <a:endParaRPr lang="en-US" altLang="zh-CN" dirty="0"/>
          </a:p>
          <a:p>
            <a:pPr lvl="2"/>
            <a:r>
              <a:rPr lang="zh-CN" altLang="en-US" dirty="0"/>
              <a:t>重新计算入口地址</a:t>
            </a:r>
            <a:endParaRPr lang="en-US" altLang="zh-CN" dirty="0"/>
          </a:p>
          <a:p>
            <a:pPr lvl="2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  <a:p>
            <a:pPr lvl="1"/>
            <a:r>
              <a:rPr lang="zh-CN" altLang="en-US" dirty="0"/>
              <a:t>初始化全局变量</a:t>
            </a:r>
            <a:endParaRPr lang="en-US" altLang="zh-CN" dirty="0"/>
          </a:p>
          <a:p>
            <a:pPr lvl="2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2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/>
              <a:t>sprintf</a:t>
            </a:r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71065"/>
              </p:ext>
            </p:extLst>
          </p:nvPr>
        </p:nvGraphicFramePr>
        <p:xfrm>
          <a:off x="1451578" y="2016123"/>
          <a:ext cx="9603276" cy="3449642"/>
        </p:xfrm>
        <a:graphic>
          <a:graphicData uri="http://schemas.openxmlformats.org/drawingml/2006/table">
            <a:tbl>
              <a:tblPr/>
              <a:tblGrid>
                <a:gridCol w="2400819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75" marR="13275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2124" marR="22124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一字节</a:t>
            </a:r>
            <a:endParaRPr lang="en-US" altLang="zh-CN" dirty="0"/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二字节</a:t>
            </a:r>
            <a:endParaRPr lang="en-US" altLang="zh-CN" dirty="0"/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四字节</a:t>
            </a:r>
            <a:endParaRPr lang="en-US" altLang="zh-CN" dirty="0"/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八字节</a:t>
            </a:r>
            <a:endParaRPr lang="en-US" altLang="zh-CN" dirty="0"/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长整型</a:t>
            </a:r>
            <a:endParaRPr lang="en-US" altLang="zh-CN" dirty="0"/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布尔型</a:t>
            </a:r>
            <a:endParaRPr lang="en-US" altLang="zh-CN" dirty="0"/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短整型</a:t>
            </a:r>
            <a:endParaRPr lang="en-US" altLang="zh-CN" dirty="0"/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单精度</a:t>
            </a:r>
            <a:endParaRPr lang="en-US" altLang="zh-CN" dirty="0"/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双精度</a:t>
            </a:r>
            <a:endParaRPr lang="en-US" altLang="zh-CN" dirty="0"/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2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1289371926364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1289371926364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  <a:p>
            <a:pPr lvl="1"/>
            <a:r>
              <a:rPr lang="zh-CN" altLang="en-US" dirty="0"/>
              <a:t>整型数值转换</a:t>
            </a:r>
            <a:endParaRPr lang="en-US" altLang="zh-CN" dirty="0"/>
          </a:p>
          <a:p>
            <a:pPr lvl="2"/>
            <a:r>
              <a:rPr lang="zh-CN" altLang="en-US" dirty="0"/>
              <a:t>无符号转有符号</a:t>
            </a:r>
            <a:endParaRPr lang="en-US" altLang="zh-CN" dirty="0"/>
          </a:p>
          <a:p>
            <a:pPr lvl="2"/>
            <a:r>
              <a:rPr lang="zh-CN" altLang="en-US" dirty="0"/>
              <a:t>有符号转无符号</a:t>
            </a:r>
            <a:endParaRPr lang="en-US" altLang="zh-CN" dirty="0"/>
          </a:p>
          <a:p>
            <a:pPr lvl="1"/>
            <a:r>
              <a:rPr lang="zh-CN" altLang="en-US" dirty="0"/>
              <a:t>浮点类型转换</a:t>
            </a:r>
            <a:endParaRPr lang="en-US" altLang="zh-CN" dirty="0"/>
          </a:p>
          <a:p>
            <a:pPr lvl="2"/>
            <a:r>
              <a:rPr lang="zh-CN" altLang="en-US" dirty="0"/>
              <a:t>单精度转双精度</a:t>
            </a:r>
            <a:endParaRPr lang="en-US" altLang="zh-CN" dirty="0"/>
          </a:p>
          <a:p>
            <a:pPr lvl="2"/>
            <a:r>
              <a:rPr lang="zh-CN" altLang="en-US" dirty="0"/>
              <a:t>双精度转单精度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212</TotalTime>
  <Words>455</Words>
  <Application>Microsoft Office PowerPoint</Application>
  <PresentationFormat>宽屏</PresentationFormat>
  <Paragraphs>180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华文琥珀</vt:lpstr>
      <vt:lpstr>华文宋体</vt:lpstr>
      <vt:lpstr>Arial</vt:lpstr>
      <vt:lpstr>Calisto MT</vt:lpstr>
      <vt:lpstr>Consolas</vt:lpstr>
      <vt:lpstr>Gill Sans MT</vt:lpstr>
      <vt:lpstr>画廊</vt:lpstr>
      <vt:lpstr>C++知识点挖掘</vt:lpstr>
      <vt:lpstr>PowerPoint 演示文稿</vt:lpstr>
      <vt:lpstr>C++？</vt:lpstr>
      <vt:lpstr>C++？</vt:lpstr>
      <vt:lpstr>Hello WORLD</vt:lpstr>
      <vt:lpstr>C++中的类型</vt:lpstr>
      <vt:lpstr>数值存储 – 整数</vt:lpstr>
      <vt:lpstr>数值存储 – 浮点数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C 标准库函数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19</cp:revision>
  <dcterms:created xsi:type="dcterms:W3CDTF">2017-04-19T13:47:21Z</dcterms:created>
  <dcterms:modified xsi:type="dcterms:W3CDTF">2017-05-23T17:20:47Z</dcterms:modified>
</cp:coreProperties>
</file>