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6" r:id="rId9"/>
    <p:sldId id="267" r:id="rId10"/>
    <p:sldId id="268" r:id="rId11"/>
    <p:sldId id="262" r:id="rId12"/>
    <p:sldId id="269" r:id="rId13"/>
    <p:sldId id="270" r:id="rId14"/>
    <p:sldId id="271" r:id="rId15"/>
    <p:sldId id="272" r:id="rId16"/>
    <p:sldId id="273" r:id="rId17"/>
    <p:sldId id="274" r:id="rId18"/>
    <p:sldId id="263" r:id="rId19"/>
    <p:sldId id="264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80412" autoAdjust="0"/>
  </p:normalViewPr>
  <p:slideViewPr>
    <p:cSldViewPr snapToGrid="0">
      <p:cViewPr varScale="1">
        <p:scale>
          <a:sx n="91" d="100"/>
          <a:sy n="91" d="100"/>
        </p:scale>
        <p:origin x="-135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61A85-A7BA-405E-98DD-B5BF1ADBF10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FCA8C-653A-44A5-9E16-D6C2FB0350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431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FCA8C-653A-44A5-9E16-D6C2FB0350C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680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策划经常来找我改需求，后来我在桌上放了一把菜刀，他就很少来了。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FCA8C-653A-44A5-9E16-D6C2FB0350C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56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FCA8C-653A-44A5-9E16-D6C2FB0350C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6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FCA8C-653A-44A5-9E16-D6C2FB0350C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249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64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99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513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265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466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241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288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912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2251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790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66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5205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0127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0284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9101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62413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6168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134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6502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7662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68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36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52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3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4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14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3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DFD96-2392-4D47-9522-C1D6768F6D4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80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0BDFD96-2392-4D47-9522-C1D6768F6D4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017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0BDFD96-2392-4D47-9522-C1D6768F6D40}" type="datetimeFigureOut">
              <a:rPr lang="zh-CN" altLang="en-US" smtClean="0"/>
              <a:t>2018/3/5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A1B3DBC-D43B-4FB1-8850-BF20A9822B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049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E192593-632E-47C1-A166-DCCB2A624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策划与程序沟通技巧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56945AB3-8932-435C-BE58-45169ED00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什么是程序眼中的好策划</a:t>
            </a:r>
          </a:p>
        </p:txBody>
      </p:sp>
    </p:spTree>
    <p:extLst>
      <p:ext uri="{BB962C8B-B14F-4D97-AF65-F5344CB8AC3E}">
        <p14:creationId xmlns:p14="http://schemas.microsoft.com/office/powerpoint/2010/main" val="4149884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3C0B4D1D-86DD-4391-89AE-BF62427E46BB}"/>
              </a:ext>
            </a:extLst>
          </p:cNvPr>
          <p:cNvSpPr txBox="1"/>
          <p:nvPr/>
        </p:nvSpPr>
        <p:spPr>
          <a:xfrm>
            <a:off x="2682325" y="2801869"/>
            <a:ext cx="74181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/>
              <a:t>策划如何提需求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946759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目标用户是哪些人</a:t>
            </a:r>
            <a:r>
              <a:rPr lang="en-US" altLang="zh-CN" dirty="0" smtClean="0"/>
              <a:t>?</a:t>
            </a:r>
          </a:p>
          <a:p>
            <a:r>
              <a:rPr lang="zh-CN" altLang="en-US" dirty="0" smtClean="0"/>
              <a:t>我需要这个它做什么？</a:t>
            </a:r>
            <a:endParaRPr lang="en-US" altLang="zh-CN" dirty="0" smtClean="0"/>
          </a:p>
          <a:p>
            <a:r>
              <a:rPr lang="zh-CN" altLang="en-US" dirty="0"/>
              <a:t>我</a:t>
            </a:r>
            <a:r>
              <a:rPr lang="zh-CN" altLang="en-US" dirty="0" smtClean="0"/>
              <a:t>需要怎么使用它</a:t>
            </a:r>
            <a:endParaRPr lang="en-US" altLang="zh-CN" dirty="0" smtClean="0"/>
          </a:p>
          <a:p>
            <a:r>
              <a:rPr lang="zh-CN" altLang="en-US" dirty="0" smtClean="0"/>
              <a:t>我需要它给我怎样的反馈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13542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如何提需求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描述动机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让</a:t>
            </a:r>
            <a:r>
              <a:rPr lang="zh-CN" altLang="en-US" dirty="0"/>
              <a:t>技术有参与感 </a:t>
            </a:r>
          </a:p>
          <a:p>
            <a:pPr lvl="1"/>
            <a:r>
              <a:rPr lang="zh-CN" altLang="en-US" dirty="0" smtClean="0"/>
              <a:t>更</a:t>
            </a:r>
            <a:r>
              <a:rPr lang="zh-CN" altLang="en-US" dirty="0"/>
              <a:t>深刻的理解需求的目的 </a:t>
            </a:r>
          </a:p>
          <a:p>
            <a:pPr lvl="1"/>
            <a:r>
              <a:rPr lang="zh-CN" altLang="en-US" dirty="0" smtClean="0"/>
              <a:t>找出</a:t>
            </a:r>
            <a:r>
              <a:rPr lang="zh-CN" altLang="en-US" dirty="0"/>
              <a:t>需求中未挖掘到的内容 </a:t>
            </a:r>
          </a:p>
          <a:p>
            <a:pPr lvl="1"/>
            <a:r>
              <a:rPr lang="zh-CN" altLang="en-US" dirty="0" smtClean="0"/>
              <a:t>找出</a:t>
            </a:r>
            <a:r>
              <a:rPr lang="zh-CN" altLang="en-US" dirty="0"/>
              <a:t>更容易的实现方法 </a:t>
            </a:r>
          </a:p>
          <a:p>
            <a:pPr lvl="1"/>
            <a:r>
              <a:rPr lang="zh-CN" altLang="en-US" dirty="0" smtClean="0"/>
              <a:t>为</a:t>
            </a:r>
            <a:r>
              <a:rPr lang="zh-CN" altLang="en-US" dirty="0"/>
              <a:t>之后的沟通做好铺垫 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整理</a:t>
            </a:r>
            <a:r>
              <a:rPr lang="zh-CN" altLang="en-US" dirty="0" smtClean="0"/>
              <a:t>思路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记录</a:t>
            </a:r>
            <a:r>
              <a:rPr lang="zh-CN" altLang="en-US" dirty="0"/>
              <a:t>下混乱的思绪 </a:t>
            </a:r>
          </a:p>
          <a:p>
            <a:pPr lvl="1"/>
            <a:r>
              <a:rPr lang="zh-CN" altLang="en-US" dirty="0" smtClean="0"/>
              <a:t>整理</a:t>
            </a:r>
            <a:r>
              <a:rPr lang="zh-CN" altLang="en-US" dirty="0"/>
              <a:t>和归纳 </a:t>
            </a:r>
          </a:p>
          <a:p>
            <a:pPr lvl="1"/>
            <a:r>
              <a:rPr lang="zh-CN" altLang="en-US" dirty="0" smtClean="0"/>
              <a:t>查</a:t>
            </a:r>
            <a:r>
              <a:rPr lang="zh-CN" altLang="en-US" dirty="0"/>
              <a:t>漏补缺 </a:t>
            </a:r>
          </a:p>
          <a:p>
            <a:pPr lvl="1"/>
            <a:r>
              <a:rPr lang="zh-CN" altLang="en-US" dirty="0" smtClean="0"/>
              <a:t>跟</a:t>
            </a:r>
            <a:r>
              <a:rPr lang="zh-CN" altLang="en-US" dirty="0"/>
              <a:t>原始的动机做比较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3838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制作需求文档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文案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词汇列表</a:t>
            </a:r>
            <a:endParaRPr lang="en-US" altLang="zh-CN" dirty="0" smtClean="0"/>
          </a:p>
          <a:p>
            <a:pPr lvl="1"/>
            <a:r>
              <a:rPr lang="zh-CN" altLang="en-US" dirty="0"/>
              <a:t>功能</a:t>
            </a:r>
            <a:r>
              <a:rPr lang="zh-CN" altLang="en-US" dirty="0" smtClean="0"/>
              <a:t>描述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操作手册</a:t>
            </a:r>
            <a:endParaRPr lang="en-US" altLang="zh-CN" dirty="0" smtClean="0"/>
          </a:p>
          <a:p>
            <a:r>
              <a:rPr lang="zh-CN" altLang="en-US" dirty="0"/>
              <a:t>数据</a:t>
            </a:r>
          </a:p>
          <a:p>
            <a:pPr lvl="1"/>
            <a:r>
              <a:rPr lang="en-US" altLang="zh-CN" dirty="0"/>
              <a:t>CSV</a:t>
            </a:r>
          </a:p>
          <a:p>
            <a:pPr lvl="1"/>
            <a:r>
              <a:rPr lang="en-US" altLang="zh-CN" dirty="0"/>
              <a:t>XML</a:t>
            </a:r>
          </a:p>
          <a:p>
            <a:r>
              <a:rPr lang="zh-CN" altLang="en-US" dirty="0"/>
              <a:t>日志</a:t>
            </a:r>
            <a:endParaRPr lang="en-US" altLang="zh-CN" dirty="0"/>
          </a:p>
          <a:p>
            <a:r>
              <a:rPr lang="zh-CN" altLang="en-US" dirty="0"/>
              <a:t>验收</a:t>
            </a:r>
            <a:r>
              <a:rPr lang="zh-CN" altLang="en-US" dirty="0" smtClean="0"/>
              <a:t>标准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美术 </a:t>
            </a:r>
          </a:p>
          <a:p>
            <a:pPr lvl="1"/>
            <a:r>
              <a:rPr lang="zh-CN" altLang="en-US" dirty="0"/>
              <a:t>图素 </a:t>
            </a:r>
            <a:endParaRPr lang="en-US" altLang="zh-CN" dirty="0"/>
          </a:p>
          <a:p>
            <a:pPr lvl="1"/>
            <a:r>
              <a:rPr lang="zh-CN" altLang="en-US" dirty="0"/>
              <a:t>图标</a:t>
            </a:r>
          </a:p>
          <a:p>
            <a:pPr lvl="1"/>
            <a:r>
              <a:rPr lang="zh-CN" altLang="en-US" dirty="0"/>
              <a:t>特效 </a:t>
            </a:r>
            <a:endParaRPr lang="en-US" altLang="zh-CN" dirty="0"/>
          </a:p>
          <a:p>
            <a:pPr lvl="1"/>
            <a:r>
              <a:rPr lang="zh-CN" altLang="en-US" dirty="0"/>
              <a:t>动画</a:t>
            </a:r>
          </a:p>
          <a:p>
            <a:pPr lvl="1"/>
            <a:r>
              <a:rPr lang="zh-CN" altLang="en-US" dirty="0"/>
              <a:t>场景 </a:t>
            </a:r>
          </a:p>
          <a:p>
            <a:pPr lvl="2"/>
            <a:r>
              <a:rPr lang="zh-CN" altLang="en-US" dirty="0"/>
              <a:t>地图 </a:t>
            </a:r>
          </a:p>
          <a:p>
            <a:pPr lvl="2"/>
            <a:r>
              <a:rPr lang="zh-CN" altLang="en-US" dirty="0"/>
              <a:t>模型 </a:t>
            </a:r>
          </a:p>
          <a:p>
            <a:pPr lvl="2"/>
            <a:r>
              <a:rPr lang="zh-CN" altLang="en-US" dirty="0"/>
              <a:t>场景动画 </a:t>
            </a:r>
          </a:p>
        </p:txBody>
      </p:sp>
    </p:spTree>
    <p:extLst>
      <p:ext uri="{BB962C8B-B14F-4D97-AF65-F5344CB8AC3E}">
        <p14:creationId xmlns:p14="http://schemas.microsoft.com/office/powerpoint/2010/main" val="3773346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与程序讨论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实现方法</a:t>
            </a:r>
            <a:endParaRPr lang="en-US" altLang="zh-CN" dirty="0" smtClean="0"/>
          </a:p>
          <a:p>
            <a:r>
              <a:rPr lang="zh-CN" altLang="en-US" dirty="0" smtClean="0"/>
              <a:t>性能代价</a:t>
            </a:r>
            <a:endParaRPr lang="en-US" altLang="zh-CN" dirty="0" smtClean="0"/>
          </a:p>
          <a:p>
            <a:r>
              <a:rPr lang="zh-CN" altLang="en-US" dirty="0" smtClean="0"/>
              <a:t>完成标准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9851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>
            <a:extLst>
              <a:ext uri="{FF2B5EF4-FFF2-40B4-BE49-F238E27FC236}">
                <a16:creationId xmlns:a16="http://schemas.microsoft.com/office/drawing/2014/main" xmlns="" id="{5261A141-7230-40E8-A699-D2D33BA51583}"/>
              </a:ext>
            </a:extLst>
          </p:cNvPr>
          <p:cNvSpPr txBox="1"/>
          <p:nvPr/>
        </p:nvSpPr>
        <p:spPr>
          <a:xfrm>
            <a:off x="3956030" y="2767280"/>
            <a:ext cx="43996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/>
              <a:t>了解</a:t>
            </a:r>
            <a:r>
              <a:rPr lang="zh-CN" altLang="en-US" sz="8000" dirty="0" smtClean="0"/>
              <a:t>程序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43517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250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5261A141-7230-40E8-A699-D2D33BA51583}"/>
              </a:ext>
            </a:extLst>
          </p:cNvPr>
          <p:cNvSpPr txBox="1"/>
          <p:nvPr/>
        </p:nvSpPr>
        <p:spPr>
          <a:xfrm>
            <a:off x="1874982" y="2767280"/>
            <a:ext cx="8442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/>
              <a:t>程序眼里的好策划</a:t>
            </a:r>
          </a:p>
        </p:txBody>
      </p:sp>
    </p:spTree>
    <p:extLst>
      <p:ext uri="{BB962C8B-B14F-4D97-AF65-F5344CB8AC3E}">
        <p14:creationId xmlns:p14="http://schemas.microsoft.com/office/powerpoint/2010/main" val="4265288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0063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089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16D9F628-37B2-432F-810A-05BFFD0C84B8}"/>
              </a:ext>
            </a:extLst>
          </p:cNvPr>
          <p:cNvSpPr txBox="1"/>
          <p:nvPr/>
        </p:nvSpPr>
        <p:spPr>
          <a:xfrm>
            <a:off x="4466492" y="2508738"/>
            <a:ext cx="3259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/>
              <a:t>沟通篇</a:t>
            </a:r>
          </a:p>
        </p:txBody>
      </p:sp>
    </p:spTree>
    <p:extLst>
      <p:ext uri="{BB962C8B-B14F-4D97-AF65-F5344CB8AC3E}">
        <p14:creationId xmlns:p14="http://schemas.microsoft.com/office/powerpoint/2010/main" val="336386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A48363A1-1181-4F39-AC63-0BB242B0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什么是沟通</a:t>
            </a:r>
          </a:p>
        </p:txBody>
      </p:sp>
    </p:spTree>
    <p:extLst>
      <p:ext uri="{BB962C8B-B14F-4D97-AF65-F5344CB8AC3E}">
        <p14:creationId xmlns:p14="http://schemas.microsoft.com/office/powerpoint/2010/main" val="178846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39A90F77-C65A-4BCA-BBCB-01128AB9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1275071"/>
          </a:xfrm>
        </p:spPr>
        <p:txBody>
          <a:bodyPr/>
          <a:lstStyle/>
          <a:p>
            <a:r>
              <a:rPr lang="zh-CN" altLang="en-US" dirty="0"/>
              <a:t>游戏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DC866DC3-DD40-4057-BF88-5EED8435A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1883508"/>
            <a:ext cx="10353763" cy="3913498"/>
          </a:xfrm>
        </p:spPr>
        <p:txBody>
          <a:bodyPr/>
          <a:lstStyle/>
          <a:p>
            <a:r>
              <a:rPr lang="zh-CN" altLang="en-US" dirty="0"/>
              <a:t>选两个人</a:t>
            </a:r>
            <a:endParaRPr lang="en-US" altLang="zh-CN" dirty="0"/>
          </a:p>
          <a:p>
            <a:r>
              <a:rPr lang="zh-CN" altLang="en-US" dirty="0"/>
              <a:t>其中一个人会看到我给出的教室中的一件物品，并通过肢体语言向另一个人转述。</a:t>
            </a:r>
            <a:endParaRPr lang="en-US" altLang="zh-CN" dirty="0"/>
          </a:p>
          <a:p>
            <a:r>
              <a:rPr lang="zh-CN" altLang="en-US" dirty="0"/>
              <a:t>另一个人在教室里找到该物品则成功。</a:t>
            </a:r>
            <a:endParaRPr lang="en-US" altLang="zh-CN" dirty="0"/>
          </a:p>
          <a:p>
            <a:r>
              <a:rPr lang="zh-CN" altLang="en-US" dirty="0"/>
              <a:t>游戏过程中不能使用语言。</a:t>
            </a:r>
          </a:p>
        </p:txBody>
      </p:sp>
    </p:spTree>
    <p:extLst>
      <p:ext uri="{BB962C8B-B14F-4D97-AF65-F5344CB8AC3E}">
        <p14:creationId xmlns:p14="http://schemas.microsoft.com/office/powerpoint/2010/main" val="1056950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15C1B9A-FDFD-47D0-8AAE-3127531E2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1267255"/>
          </a:xfrm>
        </p:spPr>
        <p:txBody>
          <a:bodyPr/>
          <a:lstStyle/>
          <a:p>
            <a:r>
              <a:rPr lang="zh-CN" altLang="en-US" dirty="0"/>
              <a:t>游戏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C21F3BF-64A7-4322-B435-FD630389F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2063262"/>
            <a:ext cx="10353763" cy="3733744"/>
          </a:xfrm>
        </p:spPr>
        <p:txBody>
          <a:bodyPr/>
          <a:lstStyle/>
          <a:p>
            <a:r>
              <a:rPr lang="zh-CN" altLang="en-US" dirty="0"/>
              <a:t>我这里有一段加密过的密文，请大家想办法对该密文进行解密。</a:t>
            </a:r>
            <a:endParaRPr lang="en-US" altLang="zh-CN" dirty="0"/>
          </a:p>
          <a:p>
            <a:r>
              <a:rPr lang="en-US" altLang="zh-CN" dirty="0"/>
              <a:t>Tips</a:t>
            </a:r>
            <a:r>
              <a:rPr lang="zh-CN" altLang="en-US" dirty="0"/>
              <a:t>：</a:t>
            </a:r>
            <a:r>
              <a:rPr lang="en-US" altLang="zh-CN" dirty="0">
                <a:effectLst/>
              </a:rPr>
              <a:t>A bad workman always blames his tools.</a:t>
            </a:r>
          </a:p>
          <a:p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29011410013063308093128230804</a:t>
            </a:r>
          </a:p>
        </p:txBody>
      </p:sp>
    </p:spTree>
    <p:extLst>
      <p:ext uri="{BB962C8B-B14F-4D97-AF65-F5344CB8AC3E}">
        <p14:creationId xmlns:p14="http://schemas.microsoft.com/office/powerpoint/2010/main" val="152440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902E18F5-1916-4E11-BC81-985FCC1C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什么是沟通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9BA656FB-BF99-46CD-8CC5-340652917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沟通是信息传递的过程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传递信息需要经过编码，传递，解码三个环节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/>
              <a:t>任何一个环节出错都将导致传递的信息出现偏差。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EBE9CD1D-9362-4FD9-9212-5B69C9667FF8}"/>
              </a:ext>
            </a:extLst>
          </p:cNvPr>
          <p:cNvGrpSpPr/>
          <p:nvPr/>
        </p:nvGrpSpPr>
        <p:grpSpPr>
          <a:xfrm>
            <a:off x="5484266" y="2070099"/>
            <a:ext cx="6231350" cy="2717801"/>
            <a:chOff x="5447320" y="1031630"/>
            <a:chExt cx="6231350" cy="2717801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xmlns="" id="{FDE1D686-83C8-4A17-9316-94F74941124D}"/>
                </a:ext>
              </a:extLst>
            </p:cNvPr>
            <p:cNvSpPr/>
            <p:nvPr/>
          </p:nvSpPr>
          <p:spPr>
            <a:xfrm>
              <a:off x="5447322" y="1031630"/>
              <a:ext cx="1617785" cy="640862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信息</a:t>
              </a: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xmlns="" id="{A1EE7E5A-5627-47BB-B6E6-712FDCFF7B10}"/>
                </a:ext>
              </a:extLst>
            </p:cNvPr>
            <p:cNvSpPr/>
            <p:nvPr/>
          </p:nvSpPr>
          <p:spPr>
            <a:xfrm>
              <a:off x="5447321" y="2111087"/>
              <a:ext cx="1617785" cy="640862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信息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xmlns="" id="{33E5B558-870B-45DD-849A-B710F59C13B6}"/>
                </a:ext>
              </a:extLst>
            </p:cNvPr>
            <p:cNvSpPr/>
            <p:nvPr/>
          </p:nvSpPr>
          <p:spPr>
            <a:xfrm>
              <a:off x="10060885" y="1031630"/>
              <a:ext cx="1617785" cy="640862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信息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xmlns="" id="{22641E9A-13EE-461A-BE33-B5010E9B23B5}"/>
                </a:ext>
              </a:extLst>
            </p:cNvPr>
            <p:cNvSpPr/>
            <p:nvPr/>
          </p:nvSpPr>
          <p:spPr>
            <a:xfrm>
              <a:off x="10060884" y="2111087"/>
              <a:ext cx="1617785" cy="640862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信息</a:t>
              </a:r>
            </a:p>
          </p:txBody>
        </p:sp>
        <p:sp>
          <p:nvSpPr>
            <p:cNvPr id="12" name="箭头: 下 11">
              <a:extLst>
                <a:ext uri="{FF2B5EF4-FFF2-40B4-BE49-F238E27FC236}">
                  <a16:creationId xmlns:a16="http://schemas.microsoft.com/office/drawing/2014/main" xmlns="" id="{58E04EB8-FE8B-4740-A7E8-973A4B8E0A24}"/>
                </a:ext>
              </a:extLst>
            </p:cNvPr>
            <p:cNvSpPr/>
            <p:nvPr/>
          </p:nvSpPr>
          <p:spPr>
            <a:xfrm>
              <a:off x="5938983" y="1672492"/>
              <a:ext cx="508000" cy="43859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箭头: 下 12">
              <a:extLst>
                <a:ext uri="{FF2B5EF4-FFF2-40B4-BE49-F238E27FC236}">
                  <a16:creationId xmlns:a16="http://schemas.microsoft.com/office/drawing/2014/main" xmlns="" id="{B7F87402-0142-4792-886F-9B55ECCE6D3E}"/>
                </a:ext>
              </a:extLst>
            </p:cNvPr>
            <p:cNvSpPr/>
            <p:nvPr/>
          </p:nvSpPr>
          <p:spPr>
            <a:xfrm flipV="1">
              <a:off x="10615776" y="1672492"/>
              <a:ext cx="508000" cy="43859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xmlns="" id="{57652741-C625-4E51-A4FB-209F87B4A689}"/>
                </a:ext>
              </a:extLst>
            </p:cNvPr>
            <p:cNvSpPr/>
            <p:nvPr/>
          </p:nvSpPr>
          <p:spPr>
            <a:xfrm>
              <a:off x="5447321" y="1031630"/>
              <a:ext cx="1617785" cy="64086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信息</a:t>
              </a: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xmlns="" id="{9E898A56-6988-4598-B53A-B212ED507647}"/>
                </a:ext>
              </a:extLst>
            </p:cNvPr>
            <p:cNvSpPr/>
            <p:nvPr/>
          </p:nvSpPr>
          <p:spPr>
            <a:xfrm>
              <a:off x="10060884" y="1031630"/>
              <a:ext cx="1617785" cy="64086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信息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xmlns="" id="{E58A64E9-EBBE-4A1B-869E-5309D2A989B3}"/>
                </a:ext>
              </a:extLst>
            </p:cNvPr>
            <p:cNvSpPr/>
            <p:nvPr/>
          </p:nvSpPr>
          <p:spPr>
            <a:xfrm>
              <a:off x="10060883" y="2111087"/>
              <a:ext cx="1617785" cy="64086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解码</a:t>
              </a:r>
            </a:p>
          </p:txBody>
        </p:sp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xmlns="" id="{4968FCB2-5BC1-497D-90A6-367C406151C6}"/>
                </a:ext>
              </a:extLst>
            </p:cNvPr>
            <p:cNvSpPr/>
            <p:nvPr/>
          </p:nvSpPr>
          <p:spPr>
            <a:xfrm>
              <a:off x="7078248" y="2111087"/>
              <a:ext cx="652576" cy="6408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xmlns="" id="{CF62F88A-4000-440C-A726-D8091B7CF509}"/>
                </a:ext>
              </a:extLst>
            </p:cNvPr>
            <p:cNvSpPr/>
            <p:nvPr/>
          </p:nvSpPr>
          <p:spPr>
            <a:xfrm>
              <a:off x="9348610" y="2111087"/>
              <a:ext cx="734633" cy="6408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xmlns="" id="{927F1DBF-3CC8-4B61-80F2-4A46EEB29F8C}"/>
                </a:ext>
              </a:extLst>
            </p:cNvPr>
            <p:cNvSpPr/>
            <p:nvPr/>
          </p:nvSpPr>
          <p:spPr>
            <a:xfrm>
              <a:off x="7730825" y="2111087"/>
              <a:ext cx="1617785" cy="64086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传输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1D2B58D0-933D-4E88-BD51-876B6AD100D9}"/>
                </a:ext>
              </a:extLst>
            </p:cNvPr>
            <p:cNvSpPr/>
            <p:nvPr/>
          </p:nvSpPr>
          <p:spPr>
            <a:xfrm>
              <a:off x="5447320" y="2111087"/>
              <a:ext cx="1617785" cy="64086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编码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xmlns="" id="{6DAE76C4-FE17-456F-AC04-28E2AEA03A4B}"/>
                </a:ext>
              </a:extLst>
            </p:cNvPr>
            <p:cNvSpPr/>
            <p:nvPr/>
          </p:nvSpPr>
          <p:spPr>
            <a:xfrm>
              <a:off x="7267492" y="3108569"/>
              <a:ext cx="926664" cy="64086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语言</a:t>
              </a: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xmlns="" id="{912F02CD-FF2E-4A02-BF91-119F2B4A0032}"/>
                </a:ext>
              </a:extLst>
            </p:cNvPr>
            <p:cNvSpPr/>
            <p:nvPr/>
          </p:nvSpPr>
          <p:spPr>
            <a:xfrm>
              <a:off x="8885278" y="3108569"/>
              <a:ext cx="926664" cy="640862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情绪</a:t>
              </a:r>
            </a:p>
          </p:txBody>
        </p: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xmlns="" id="{D9669872-4007-4BAA-8720-A6E51D31D2C4}"/>
                </a:ext>
              </a:extLst>
            </p:cNvPr>
            <p:cNvCxnSpPr>
              <a:stCxn id="22" idx="0"/>
              <a:endCxn id="20" idx="2"/>
            </p:cNvCxnSpPr>
            <p:nvPr/>
          </p:nvCxnSpPr>
          <p:spPr>
            <a:xfrm rot="5400000" flipH="1" flipV="1">
              <a:off x="7956961" y="2525812"/>
              <a:ext cx="356620" cy="80889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xmlns="" id="{FDC2B0FA-C41B-4B92-B3A8-1C54E3131D0A}"/>
                </a:ext>
              </a:extLst>
            </p:cNvPr>
            <p:cNvCxnSpPr>
              <a:stCxn id="23" idx="0"/>
              <a:endCxn id="20" idx="2"/>
            </p:cNvCxnSpPr>
            <p:nvPr/>
          </p:nvCxnSpPr>
          <p:spPr>
            <a:xfrm rot="16200000" flipV="1">
              <a:off x="8765854" y="2525813"/>
              <a:ext cx="356620" cy="8088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188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沟通的意义</a:t>
            </a:r>
            <a:endParaRPr lang="zh-CN" altLang="en-US" dirty="0"/>
          </a:p>
        </p:txBody>
      </p:sp>
      <p:sp>
        <p:nvSpPr>
          <p:cNvPr id="6" name="竖排文字占位符 5"/>
          <p:cNvSpPr>
            <a:spLocks noGrp="1"/>
          </p:cNvSpPr>
          <p:nvPr>
            <p:ph type="body" orient="vert" idx="1"/>
          </p:nvPr>
        </p:nvSpPr>
        <p:spPr>
          <a:xfrm>
            <a:off x="2102069" y="1732449"/>
            <a:ext cx="7588469" cy="4058751"/>
          </a:xfrm>
        </p:spPr>
        <p:txBody>
          <a:bodyPr vert="horz"/>
          <a:lstStyle/>
          <a:p>
            <a:endParaRPr lang="zh-CN" altLang="en-US" dirty="0"/>
          </a:p>
          <a:p>
            <a:endParaRPr lang="zh-CN" altLang="en-US" dirty="0"/>
          </a:p>
          <a:p>
            <a:pPr marL="36900" indent="0">
              <a:buNone/>
            </a:pPr>
            <a:r>
              <a:rPr lang="en-US" altLang="zh-CN" dirty="0" smtClean="0"/>
              <a:t>•</a:t>
            </a:r>
            <a:r>
              <a:rPr lang="zh-CN" altLang="en-US" dirty="0" smtClean="0"/>
              <a:t>满足</a:t>
            </a:r>
            <a:r>
              <a:rPr lang="zh-CN" altLang="en-US" dirty="0"/>
              <a:t>人们彼此交流的需要； </a:t>
            </a:r>
          </a:p>
          <a:p>
            <a:pPr marL="36900" indent="0">
              <a:buNone/>
            </a:pPr>
            <a:r>
              <a:rPr lang="en-US" altLang="zh-CN" dirty="0" smtClean="0"/>
              <a:t>•</a:t>
            </a:r>
            <a:r>
              <a:rPr lang="zh-CN" altLang="en-US" dirty="0" smtClean="0"/>
              <a:t>使</a:t>
            </a:r>
            <a:r>
              <a:rPr lang="zh-CN" altLang="en-US" dirty="0"/>
              <a:t>人们达成共识、更多的合作； </a:t>
            </a:r>
          </a:p>
          <a:p>
            <a:pPr marL="36900" indent="0">
              <a:buNone/>
            </a:pPr>
            <a:r>
              <a:rPr lang="en-US" altLang="zh-CN" dirty="0" smtClean="0"/>
              <a:t>•</a:t>
            </a:r>
            <a:r>
              <a:rPr lang="zh-CN" altLang="en-US" dirty="0" smtClean="0"/>
              <a:t>降低</a:t>
            </a:r>
            <a:r>
              <a:rPr lang="zh-CN" altLang="en-US" dirty="0"/>
              <a:t>工作的代理成本，提高办事效率； </a:t>
            </a:r>
          </a:p>
          <a:p>
            <a:pPr marL="36900" indent="0">
              <a:buNone/>
            </a:pPr>
            <a:r>
              <a:rPr lang="en-US" altLang="zh-CN" dirty="0" smtClean="0"/>
              <a:t>•</a:t>
            </a:r>
            <a:r>
              <a:rPr lang="zh-CN" altLang="en-US" dirty="0" smtClean="0"/>
              <a:t>能</a:t>
            </a:r>
            <a:r>
              <a:rPr lang="zh-CN" altLang="en-US" dirty="0"/>
              <a:t>获得有价值的信息，并使个人办事更加井井有条； </a:t>
            </a:r>
          </a:p>
          <a:p>
            <a:pPr marL="36900" indent="0">
              <a:buNone/>
            </a:pPr>
            <a:r>
              <a:rPr lang="en-US" altLang="zh-CN" dirty="0" smtClean="0"/>
              <a:t>•</a:t>
            </a:r>
            <a:r>
              <a:rPr lang="zh-CN" altLang="en-US" dirty="0" smtClean="0"/>
              <a:t>使</a:t>
            </a:r>
            <a:r>
              <a:rPr lang="zh-CN" altLang="en-US" dirty="0"/>
              <a:t>人进行清晰的思考，有效把握所做的事。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310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沟通中的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囧</a:t>
            </a:r>
            <a:r>
              <a:rPr lang="en-US" altLang="zh-CN" dirty="0" smtClean="0"/>
              <a:t>”</a:t>
            </a:r>
            <a:r>
              <a:rPr lang="zh-CN" altLang="en-US" dirty="0" smtClean="0"/>
              <a:t>事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smtClean="0"/>
              <a:t>ACT</a:t>
            </a:r>
          </a:p>
          <a:p>
            <a:r>
              <a:rPr lang="en-US" altLang="zh-CN" dirty="0" smtClean="0"/>
              <a:t>BMG</a:t>
            </a:r>
          </a:p>
          <a:p>
            <a:r>
              <a:rPr lang="en-US" altLang="zh-CN" dirty="0" smtClean="0"/>
              <a:t>DLC</a:t>
            </a:r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看板娘</a:t>
            </a:r>
            <a:endParaRPr lang="en-US" altLang="zh-CN" dirty="0" smtClean="0"/>
          </a:p>
          <a:p>
            <a:r>
              <a:rPr lang="zh-CN" altLang="en-US" dirty="0"/>
              <a:t>鬼</a:t>
            </a:r>
            <a:r>
              <a:rPr lang="zh-CN" altLang="en-US" dirty="0" smtClean="0"/>
              <a:t>畜</a:t>
            </a:r>
            <a:endParaRPr lang="en-US" altLang="zh-CN" dirty="0" smtClean="0"/>
          </a:p>
          <a:p>
            <a:r>
              <a:rPr lang="zh-CN" altLang="en-US" dirty="0"/>
              <a:t>吃</a:t>
            </a:r>
            <a:r>
              <a:rPr lang="zh-CN" altLang="en-US" dirty="0" smtClean="0"/>
              <a:t>茶</a:t>
            </a:r>
            <a:endParaRPr lang="en-US" altLang="zh-CN" dirty="0" smtClean="0"/>
          </a:p>
          <a:p>
            <a:r>
              <a:rPr lang="zh-CN" altLang="en-US" dirty="0" smtClean="0"/>
              <a:t>郭嘉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61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如何达成共识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  <a:p>
            <a:r>
              <a:rPr lang="zh-CN" altLang="en-US" dirty="0" smtClean="0"/>
              <a:t>不要</a:t>
            </a:r>
            <a:r>
              <a:rPr lang="zh-CN" altLang="en-US" dirty="0"/>
              <a:t>忽略你没有理解的词 </a:t>
            </a:r>
          </a:p>
          <a:p>
            <a:r>
              <a:rPr lang="zh-CN" altLang="en-US" dirty="0" smtClean="0"/>
              <a:t>学会</a:t>
            </a:r>
            <a:r>
              <a:rPr lang="zh-CN" altLang="en-US" dirty="0"/>
              <a:t>说我没听懂 </a:t>
            </a:r>
          </a:p>
          <a:p>
            <a:r>
              <a:rPr lang="zh-CN" altLang="en-US" dirty="0" smtClean="0"/>
              <a:t>努力</a:t>
            </a:r>
            <a:r>
              <a:rPr lang="zh-CN" altLang="en-US" dirty="0"/>
              <a:t>学习新的语言环境 </a:t>
            </a:r>
          </a:p>
          <a:p>
            <a:r>
              <a:rPr lang="zh-CN" altLang="en-US" dirty="0" smtClean="0"/>
              <a:t>掌握</a:t>
            </a:r>
            <a:r>
              <a:rPr lang="zh-CN" altLang="en-US" dirty="0"/>
              <a:t>沟通目标领域中的词汇并灵活运用 </a:t>
            </a:r>
          </a:p>
          <a:p>
            <a:r>
              <a:rPr lang="zh-CN" altLang="en-US" dirty="0" smtClean="0"/>
              <a:t>耐心</a:t>
            </a:r>
            <a:r>
              <a:rPr lang="zh-CN" altLang="en-US" dirty="0"/>
              <a:t>解释 </a:t>
            </a:r>
          </a:p>
          <a:p>
            <a:pPr marL="3690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559954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late" id="{C3F70B94-7CE9-428E-ADC1-3269CC2C3385}" vid="{3F2DE9A5-64E6-437C-A389-CC4477E817E8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TM02900688[[fn=平面]]</Template>
  <TotalTime>587</TotalTime>
  <Words>412</Words>
  <Application>Microsoft Office PowerPoint</Application>
  <PresentationFormat>自定义</PresentationFormat>
  <Paragraphs>104</Paragraphs>
  <Slides>19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1" baseType="lpstr">
      <vt:lpstr>HDOfficeLightV0</vt:lpstr>
      <vt:lpstr>石板</vt:lpstr>
      <vt:lpstr>策划与程序沟通技巧</vt:lpstr>
      <vt:lpstr>PowerPoint 演示文稿</vt:lpstr>
      <vt:lpstr>什么是沟通</vt:lpstr>
      <vt:lpstr>游戏</vt:lpstr>
      <vt:lpstr>游戏</vt:lpstr>
      <vt:lpstr>什么是沟通</vt:lpstr>
      <vt:lpstr>沟通的意义</vt:lpstr>
      <vt:lpstr>沟通中的“囧”事</vt:lpstr>
      <vt:lpstr>如何达成共识</vt:lpstr>
      <vt:lpstr>PowerPoint 演示文稿</vt:lpstr>
      <vt:lpstr>什么是需求</vt:lpstr>
      <vt:lpstr>如何提需求</vt:lpstr>
      <vt:lpstr>制作需求文档</vt:lpstr>
      <vt:lpstr>与程序讨论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策划与程序沟通技巧</dc:title>
  <dc:creator>Albert Xu</dc:creator>
  <cp:lastModifiedBy>徐枫</cp:lastModifiedBy>
  <cp:revision>18</cp:revision>
  <dcterms:created xsi:type="dcterms:W3CDTF">2018-03-04T13:09:37Z</dcterms:created>
  <dcterms:modified xsi:type="dcterms:W3CDTF">2018-03-05T11:20:18Z</dcterms:modified>
</cp:coreProperties>
</file>