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412" autoAdjust="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1A85-A7BA-405E-98DD-B5BF1ADBF10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FCA8C-653A-44A5-9E16-D6C2FB035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6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4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8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2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1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2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10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24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16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3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50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BDFD96-2392-4D47-9522-C1D6768F6D4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2593-632E-47C1-A166-DCCB2A62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策划与程序沟通技巧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945AB3-8932-435C-BE58-45169ED0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什么是程序眼中的好策划</a:t>
            </a:r>
          </a:p>
        </p:txBody>
      </p:sp>
    </p:spTree>
    <p:extLst>
      <p:ext uri="{BB962C8B-B14F-4D97-AF65-F5344CB8AC3E}">
        <p14:creationId xmlns:p14="http://schemas.microsoft.com/office/powerpoint/2010/main" val="414988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89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D9F628-37B2-432F-810A-05BFFD0C84B8}"/>
              </a:ext>
            </a:extLst>
          </p:cNvPr>
          <p:cNvSpPr txBox="1"/>
          <p:nvPr/>
        </p:nvSpPr>
        <p:spPr>
          <a:xfrm>
            <a:off x="4466492" y="2508738"/>
            <a:ext cx="325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沟通篇</a:t>
            </a:r>
          </a:p>
        </p:txBody>
      </p:sp>
    </p:spTree>
    <p:extLst>
      <p:ext uri="{BB962C8B-B14F-4D97-AF65-F5344CB8AC3E}">
        <p14:creationId xmlns:p14="http://schemas.microsoft.com/office/powerpoint/2010/main" val="33638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8363A1-1181-4F39-AC63-0BB242B0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</p:spTree>
    <p:extLst>
      <p:ext uri="{BB962C8B-B14F-4D97-AF65-F5344CB8AC3E}">
        <p14:creationId xmlns:p14="http://schemas.microsoft.com/office/powerpoint/2010/main" val="17884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A90F77-C65A-4BCA-BBCB-01128AB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75071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66DC3-DD40-4057-BF88-5EED8435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83508"/>
            <a:ext cx="10353763" cy="3913498"/>
          </a:xfrm>
        </p:spPr>
        <p:txBody>
          <a:bodyPr/>
          <a:lstStyle/>
          <a:p>
            <a:r>
              <a:rPr lang="zh-CN" altLang="en-US" dirty="0"/>
              <a:t>选两个人</a:t>
            </a:r>
            <a:endParaRPr lang="en-US" altLang="zh-CN" dirty="0"/>
          </a:p>
          <a:p>
            <a:r>
              <a:rPr lang="zh-CN" altLang="en-US" dirty="0"/>
              <a:t>其中一个人会看到我给出的教室中的一件物品，并通过肢体语言向另一个人转述。</a:t>
            </a:r>
            <a:endParaRPr lang="en-US" altLang="zh-CN" dirty="0"/>
          </a:p>
          <a:p>
            <a:r>
              <a:rPr lang="zh-CN" altLang="en-US" dirty="0"/>
              <a:t>另一个人在教室里找到该物品则成功。</a:t>
            </a:r>
            <a:endParaRPr lang="en-US" altLang="zh-CN" dirty="0"/>
          </a:p>
          <a:p>
            <a:r>
              <a:rPr lang="zh-CN" altLang="en-US" dirty="0"/>
              <a:t>游戏过程中不能使用语言。</a:t>
            </a:r>
          </a:p>
        </p:txBody>
      </p:sp>
    </p:spTree>
    <p:extLst>
      <p:ext uri="{BB962C8B-B14F-4D97-AF65-F5344CB8AC3E}">
        <p14:creationId xmlns:p14="http://schemas.microsoft.com/office/powerpoint/2010/main" val="10569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1B9A-FDFD-47D0-8AAE-3127531E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67255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1F3BF-64A7-4322-B435-FD630389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063262"/>
            <a:ext cx="10353763" cy="3733744"/>
          </a:xfrm>
        </p:spPr>
        <p:txBody>
          <a:bodyPr/>
          <a:lstStyle/>
          <a:p>
            <a:r>
              <a:rPr lang="zh-CN" altLang="en-US" dirty="0"/>
              <a:t>我这里有一段加密过的密文，请大家想办法对该密文进行解密。</a:t>
            </a:r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>
                <a:effectLst/>
              </a:rPr>
              <a:t>A bad workman always blames his tools.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29011410013063308093128230804</a:t>
            </a:r>
          </a:p>
        </p:txBody>
      </p:sp>
    </p:spTree>
    <p:extLst>
      <p:ext uri="{BB962C8B-B14F-4D97-AF65-F5344CB8AC3E}">
        <p14:creationId xmlns:p14="http://schemas.microsoft.com/office/powerpoint/2010/main" val="15244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2E18F5-1916-4E11-BC81-985FCC1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A656FB-BF99-46CD-8CC5-34065291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沟通是信息传递的过程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传递信息需要经过编码，传递，解码三个环节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任何一个环节出错都将导致传递的信息出现偏差。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E9CD1D-9362-4FD9-9212-5B69C9667FF8}"/>
              </a:ext>
            </a:extLst>
          </p:cNvPr>
          <p:cNvGrpSpPr/>
          <p:nvPr/>
        </p:nvGrpSpPr>
        <p:grpSpPr>
          <a:xfrm>
            <a:off x="5484266" y="2070099"/>
            <a:ext cx="6231350" cy="2717801"/>
            <a:chOff x="5447320" y="1031630"/>
            <a:chExt cx="6231350" cy="27178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E1D686-83C8-4A17-9316-94F74941124D}"/>
                </a:ext>
              </a:extLst>
            </p:cNvPr>
            <p:cNvSpPr/>
            <p:nvPr/>
          </p:nvSpPr>
          <p:spPr>
            <a:xfrm>
              <a:off x="5447322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1EE7E5A-5627-47BB-B6E6-712FDCFF7B10}"/>
                </a:ext>
              </a:extLst>
            </p:cNvPr>
            <p:cNvSpPr/>
            <p:nvPr/>
          </p:nvSpPr>
          <p:spPr>
            <a:xfrm>
              <a:off x="5447321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3E5B558-870B-45DD-849A-B710F59C13B6}"/>
                </a:ext>
              </a:extLst>
            </p:cNvPr>
            <p:cNvSpPr/>
            <p:nvPr/>
          </p:nvSpPr>
          <p:spPr>
            <a:xfrm>
              <a:off x="10060885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2641E9A-13EE-461A-BE33-B5010E9B23B5}"/>
                </a:ext>
              </a:extLst>
            </p:cNvPr>
            <p:cNvSpPr/>
            <p:nvPr/>
          </p:nvSpPr>
          <p:spPr>
            <a:xfrm>
              <a:off x="10060884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58E04EB8-FE8B-4740-A7E8-973A4B8E0A24}"/>
                </a:ext>
              </a:extLst>
            </p:cNvPr>
            <p:cNvSpPr/>
            <p:nvPr/>
          </p:nvSpPr>
          <p:spPr>
            <a:xfrm>
              <a:off x="5938983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B7F87402-0142-4792-886F-9B55ECCE6D3E}"/>
                </a:ext>
              </a:extLst>
            </p:cNvPr>
            <p:cNvSpPr/>
            <p:nvPr/>
          </p:nvSpPr>
          <p:spPr>
            <a:xfrm flipV="1">
              <a:off x="10615776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7652741-C625-4E51-A4FB-209F87B4A689}"/>
                </a:ext>
              </a:extLst>
            </p:cNvPr>
            <p:cNvSpPr/>
            <p:nvPr/>
          </p:nvSpPr>
          <p:spPr>
            <a:xfrm>
              <a:off x="5447321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E898A56-6988-4598-B53A-B212ED507647}"/>
                </a:ext>
              </a:extLst>
            </p:cNvPr>
            <p:cNvSpPr/>
            <p:nvPr/>
          </p:nvSpPr>
          <p:spPr>
            <a:xfrm>
              <a:off x="10060884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8A64E9-EBBE-4A1B-869E-5309D2A989B3}"/>
                </a:ext>
              </a:extLst>
            </p:cNvPr>
            <p:cNvSpPr/>
            <p:nvPr/>
          </p:nvSpPr>
          <p:spPr>
            <a:xfrm>
              <a:off x="10060883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解码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4968FCB2-5BC1-497D-90A6-367C406151C6}"/>
                </a:ext>
              </a:extLst>
            </p:cNvPr>
            <p:cNvSpPr/>
            <p:nvPr/>
          </p:nvSpPr>
          <p:spPr>
            <a:xfrm>
              <a:off x="7078248" y="2111087"/>
              <a:ext cx="652576" cy="640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CF62F88A-4000-440C-A726-D8091B7CF509}"/>
                </a:ext>
              </a:extLst>
            </p:cNvPr>
            <p:cNvSpPr/>
            <p:nvPr/>
          </p:nvSpPr>
          <p:spPr>
            <a:xfrm>
              <a:off x="9348610" y="2111087"/>
              <a:ext cx="734633" cy="640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27F1DBF-3CC8-4B61-80F2-4A46EEB29F8C}"/>
                </a:ext>
              </a:extLst>
            </p:cNvPr>
            <p:cNvSpPr/>
            <p:nvPr/>
          </p:nvSpPr>
          <p:spPr>
            <a:xfrm>
              <a:off x="7730825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D2B58D0-933D-4E88-BD51-876B6AD100D9}"/>
                </a:ext>
              </a:extLst>
            </p:cNvPr>
            <p:cNvSpPr/>
            <p:nvPr/>
          </p:nvSpPr>
          <p:spPr>
            <a:xfrm>
              <a:off x="5447320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DAE76C4-FE17-456F-AC04-28E2AEA03A4B}"/>
                </a:ext>
              </a:extLst>
            </p:cNvPr>
            <p:cNvSpPr/>
            <p:nvPr/>
          </p:nvSpPr>
          <p:spPr>
            <a:xfrm>
              <a:off x="7267492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2F02CD-FF2E-4A02-BF91-119F2B4A0032}"/>
                </a:ext>
              </a:extLst>
            </p:cNvPr>
            <p:cNvSpPr/>
            <p:nvPr/>
          </p:nvSpPr>
          <p:spPr>
            <a:xfrm>
              <a:off x="8885278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情绪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D9669872-4007-4BAA-8720-A6E51D31D2C4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7956961" y="2525812"/>
              <a:ext cx="356620" cy="8088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FDC2B0FA-C41B-4B92-B3A8-1C54E3131D0A}"/>
                </a:ext>
              </a:extLst>
            </p:cNvPr>
            <p:cNvCxnSpPr>
              <a:stCxn id="23" idx="0"/>
              <a:endCxn id="20" idx="2"/>
            </p:cNvCxnSpPr>
            <p:nvPr/>
          </p:nvCxnSpPr>
          <p:spPr>
            <a:xfrm rot="16200000" flipV="1">
              <a:off x="8765854" y="2525813"/>
              <a:ext cx="356620" cy="8088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8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0B4D1D-86DD-4391-89AE-BF62427E46BB}"/>
              </a:ext>
            </a:extLst>
          </p:cNvPr>
          <p:cNvSpPr txBox="1"/>
          <p:nvPr/>
        </p:nvSpPr>
        <p:spPr>
          <a:xfrm>
            <a:off x="3397028" y="2767280"/>
            <a:ext cx="5397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了解程序员</a:t>
            </a:r>
          </a:p>
        </p:txBody>
      </p:sp>
    </p:spTree>
    <p:extLst>
      <p:ext uri="{BB962C8B-B14F-4D97-AF65-F5344CB8AC3E}">
        <p14:creationId xmlns:p14="http://schemas.microsoft.com/office/powerpoint/2010/main" val="94675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61A141-7230-40E8-A699-D2D33BA51583}"/>
              </a:ext>
            </a:extLst>
          </p:cNvPr>
          <p:cNvSpPr txBox="1"/>
          <p:nvPr/>
        </p:nvSpPr>
        <p:spPr>
          <a:xfrm>
            <a:off x="1874982" y="2767280"/>
            <a:ext cx="844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程序眼里的好策划</a:t>
            </a:r>
          </a:p>
        </p:txBody>
      </p:sp>
    </p:spTree>
    <p:extLst>
      <p:ext uri="{BB962C8B-B14F-4D97-AF65-F5344CB8AC3E}">
        <p14:creationId xmlns:p14="http://schemas.microsoft.com/office/powerpoint/2010/main" val="426528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0631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80</TotalTime>
  <Words>148</Words>
  <Application>Microsoft Office PowerPoint</Application>
  <PresentationFormat>宽屏</PresentationFormat>
  <Paragraphs>33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方正舒体</vt:lpstr>
      <vt:lpstr>宋体</vt:lpstr>
      <vt:lpstr>Arial</vt:lpstr>
      <vt:lpstr>Calibri</vt:lpstr>
      <vt:lpstr>Calibri Light</vt:lpstr>
      <vt:lpstr>Calisto MT</vt:lpstr>
      <vt:lpstr>Trebuchet MS</vt:lpstr>
      <vt:lpstr>Wingdings 2</vt:lpstr>
      <vt:lpstr>HDOfficeLightV0</vt:lpstr>
      <vt:lpstr>石板</vt:lpstr>
      <vt:lpstr>策划与程序沟通技巧</vt:lpstr>
      <vt:lpstr>PowerPoint 演示文稿</vt:lpstr>
      <vt:lpstr>什么是沟通</vt:lpstr>
      <vt:lpstr>游戏</vt:lpstr>
      <vt:lpstr>游戏</vt:lpstr>
      <vt:lpstr>什么是沟通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策划与程序沟通技巧</dc:title>
  <dc:creator>Albert Xu</dc:creator>
  <cp:lastModifiedBy>Albert Xu</cp:lastModifiedBy>
  <cp:revision>9</cp:revision>
  <dcterms:created xsi:type="dcterms:W3CDTF">2018-03-04T13:09:37Z</dcterms:created>
  <dcterms:modified xsi:type="dcterms:W3CDTF">2018-03-04T14:30:18Z</dcterms:modified>
</cp:coreProperties>
</file>