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Report:</a:t>
            </a:r>
            <a:br>
              <a:rPr lang="en"/>
            </a:br>
            <a:r>
              <a:rPr lang="en"/>
              <a:t>Project name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Name • 09.04.20XX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 delivery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January 4, 20XX</a:t>
            </a:r>
            <a:endParaRPr sz="15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Recent progress</a:t>
            </a:r>
            <a:endParaRPr b="1"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Lorem ipsum dolor sit amet</a:t>
            </a:r>
            <a:endParaRPr sz="1500"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Sed do eiusmod tempor incididunt ut labore et dolore magna aliqua</a:t>
            </a:r>
            <a:endParaRPr sz="15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Biggest risk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Lorem ipsum dolor sit amet, consectetur adipiscing elit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Topic area 1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indent="-330200" lvl="0" marL="457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Topic area 2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indent="-330200" lvl="0" marL="457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areas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Risk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indent="-330200" lvl="0" marL="457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Risk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0" name="Shape 110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09.05.XX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3" name="Shape 11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" name="Shape 1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Shape 115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16" name="Shape 1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09.17.XX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8" name="Shape 11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19" name="Shape 1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Shape 1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22" name="Shape 122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10.13.XX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4" name="Shape 124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5" name="Shape 12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" name="Shape 12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Shape 127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28" name="Shape 12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10.20.XX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0" name="Shape 130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1" name="Shape 13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2" name="Shape 13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Shape 133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34" name="Shape 13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11.01.XX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6" name="Shape 13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7" name="Shape 13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" name="Shape 13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1</a:t>
            </a:r>
            <a:endParaRPr b="1" sz="2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2</a:t>
            </a:r>
            <a:endParaRPr b="1" sz="2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3</a:t>
            </a:r>
            <a:endParaRPr b="1" sz="2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next meeting</a:t>
            </a:r>
            <a:endParaRPr/>
          </a:p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Lorem ipsum dolor sit amet, consectetur adipiscing elit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Sed do eiusmod tempor incididunt ut labore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Ut enim ad minim veniam, quis nostrud exercitation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