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Economica"/>
      <p:regular r:id="rId6"/>
      <p:bold r:id="rId7"/>
      <p:italic r:id="rId8"/>
      <p:boldItalic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font" Target="fonts/Economica-regular.fntdata"/><Relationship Id="rId7" Type="http://schemas.openxmlformats.org/officeDocument/2006/relationships/font" Target="fonts/Economica-bold.fntdata"/><Relationship Id="rId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