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6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A33B"/>
    <a:srgbClr val="F0ECA2"/>
    <a:srgbClr val="F3F0B3"/>
    <a:srgbClr val="DBB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E1E-D20C-4693-B66C-D6E2BE2CCA6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5ED1-5242-49BD-A089-EDD7AFA06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7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9206-D606-46F8-BAE3-EB03265AF515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9193-788C-4E1B-B3C2-38643208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44BCE3CF-FD59-43C6-B637-66D56A810981}"/>
              </a:ext>
            </a:extLst>
          </p:cNvPr>
          <p:cNvSpPr/>
          <p:nvPr/>
        </p:nvSpPr>
        <p:spPr>
          <a:xfrm>
            <a:off x="0" y="0"/>
            <a:ext cx="9905999" cy="6856051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0FB37CD-F30E-445B-82CC-91FF6C87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5212" r="63636"/>
          <a:stretch>
            <a:fillRect/>
          </a:stretch>
        </p:blipFill>
        <p:spPr>
          <a:xfrm>
            <a:off x="1284949" y="3100613"/>
            <a:ext cx="2317232" cy="3757387"/>
          </a:xfrm>
          <a:custGeom>
            <a:avLst/>
            <a:gdLst>
              <a:gd name="connsiteX0" fmla="*/ 157641 w 2317232"/>
              <a:gd name="connsiteY0" fmla="*/ 0 h 3757387"/>
              <a:gd name="connsiteX1" fmla="*/ 140029 w 2317232"/>
              <a:gd name="connsiteY1" fmla="*/ 157482 h 3757387"/>
              <a:gd name="connsiteX2" fmla="*/ 2026002 w 2317232"/>
              <a:gd name="connsiteY2" fmla="*/ 3580932 h 3757387"/>
              <a:gd name="connsiteX3" fmla="*/ 2317232 w 2317232"/>
              <a:gd name="connsiteY3" fmla="*/ 3757387 h 3757387"/>
              <a:gd name="connsiteX4" fmla="*/ 515161 w 2317232"/>
              <a:gd name="connsiteY4" fmla="*/ 3757387 h 3757387"/>
              <a:gd name="connsiteX5" fmla="*/ 371728 w 2317232"/>
              <a:gd name="connsiteY5" fmla="*/ 3414413 h 3757387"/>
              <a:gd name="connsiteX6" fmla="*/ 45931 w 2317232"/>
              <a:gd name="connsiteY6" fmla="*/ 2072492 h 3757387"/>
              <a:gd name="connsiteX7" fmla="*/ 146126 w 2317232"/>
              <a:gd name="connsiteY7" fmla="*/ 44982 h 375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7232" h="3757387">
                <a:moveTo>
                  <a:pt x="157641" y="0"/>
                </a:moveTo>
                <a:lnTo>
                  <a:pt x="140029" y="157482"/>
                </a:lnTo>
                <a:cubicBezTo>
                  <a:pt x="39123" y="1404718"/>
                  <a:pt x="624453" y="2673933"/>
                  <a:pt x="2026002" y="3580932"/>
                </a:cubicBezTo>
                <a:lnTo>
                  <a:pt x="2317232" y="3757387"/>
                </a:lnTo>
                <a:lnTo>
                  <a:pt x="515161" y="3757387"/>
                </a:lnTo>
                <a:lnTo>
                  <a:pt x="371728" y="3414413"/>
                </a:lnTo>
                <a:cubicBezTo>
                  <a:pt x="216195" y="2997004"/>
                  <a:pt x="104528" y="2546572"/>
                  <a:pt x="45931" y="2072492"/>
                </a:cubicBezTo>
                <a:cubicBezTo>
                  <a:pt x="-41964" y="1361373"/>
                  <a:pt x="-1090" y="672784"/>
                  <a:pt x="146126" y="44982"/>
                </a:cubicBezTo>
                <a:close/>
              </a:path>
            </a:pathLst>
          </a:cu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203A6330-C189-42A4-9592-6A3CF585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8" t="9958" r="72521" b="15"/>
          <a:stretch>
            <a:fillRect/>
          </a:stretch>
        </p:blipFill>
        <p:spPr>
          <a:xfrm>
            <a:off x="490188" y="683896"/>
            <a:ext cx="2231899" cy="6174104"/>
          </a:xfrm>
          <a:custGeom>
            <a:avLst/>
            <a:gdLst>
              <a:gd name="connsiteX0" fmla="*/ 2231899 w 2231899"/>
              <a:gd name="connsiteY0" fmla="*/ 0 h 6174104"/>
              <a:gd name="connsiteX1" fmla="*/ 2201751 w 2231899"/>
              <a:gd name="connsiteY1" fmla="*/ 27882 h 6174104"/>
              <a:gd name="connsiteX2" fmla="*/ 2042325 w 2231899"/>
              <a:gd name="connsiteY2" fmla="*/ 191627 h 6174104"/>
              <a:gd name="connsiteX3" fmla="*/ 1965019 w 2231899"/>
              <a:gd name="connsiteY3" fmla="*/ 265599 h 6174104"/>
              <a:gd name="connsiteX4" fmla="*/ 714587 w 2231899"/>
              <a:gd name="connsiteY4" fmla="*/ 4504794 h 6174104"/>
              <a:gd name="connsiteX5" fmla="*/ 1134774 w 2231899"/>
              <a:gd name="connsiteY5" fmla="*/ 6095039 h 6174104"/>
              <a:gd name="connsiteX6" fmla="*/ 1169924 w 2231899"/>
              <a:gd name="connsiteY6" fmla="*/ 6174104 h 6174104"/>
              <a:gd name="connsiteX7" fmla="*/ 193016 w 2231899"/>
              <a:gd name="connsiteY7" fmla="*/ 6174104 h 6174104"/>
              <a:gd name="connsiteX8" fmla="*/ 160769 w 2231899"/>
              <a:gd name="connsiteY8" fmla="*/ 6060856 h 6174104"/>
              <a:gd name="connsiteX9" fmla="*/ 160757 w 2231899"/>
              <a:gd name="connsiteY9" fmla="*/ 6060806 h 6174104"/>
              <a:gd name="connsiteX10" fmla="*/ 82322 w 2231899"/>
              <a:gd name="connsiteY10" fmla="*/ 5700027 h 6174104"/>
              <a:gd name="connsiteX11" fmla="*/ 76829 w 2231899"/>
              <a:gd name="connsiteY11" fmla="*/ 5671452 h 6174104"/>
              <a:gd name="connsiteX12" fmla="*/ 28243 w 2231899"/>
              <a:gd name="connsiteY12" fmla="*/ 5313002 h 6174104"/>
              <a:gd name="connsiteX13" fmla="*/ 22129 w 2231899"/>
              <a:gd name="connsiteY13" fmla="*/ 5255784 h 6174104"/>
              <a:gd name="connsiteX14" fmla="*/ 15008 w 2231899"/>
              <a:gd name="connsiteY14" fmla="*/ 5163806 h 6174104"/>
              <a:gd name="connsiteX15" fmla="*/ 7155 w 2231899"/>
              <a:gd name="connsiteY15" fmla="*/ 5044884 h 6174104"/>
              <a:gd name="connsiteX16" fmla="*/ 3374 w 2231899"/>
              <a:gd name="connsiteY16" fmla="*/ 4949761 h 6174104"/>
              <a:gd name="connsiteX17" fmla="*/ 266 w 2231899"/>
              <a:gd name="connsiteY17" fmla="*/ 4830694 h 6174104"/>
              <a:gd name="connsiteX18" fmla="*/ 0 w 2231899"/>
              <a:gd name="connsiteY18" fmla="*/ 4733358 h 6174104"/>
              <a:gd name="connsiteX19" fmla="*/ 1575 w 2231899"/>
              <a:gd name="connsiteY19" fmla="*/ 4613566 h 6174104"/>
              <a:gd name="connsiteX20" fmla="*/ 4922 w 2231899"/>
              <a:gd name="connsiteY20" fmla="*/ 4514589 h 6174104"/>
              <a:gd name="connsiteX21" fmla="*/ 11201 w 2231899"/>
              <a:gd name="connsiteY21" fmla="*/ 4393733 h 6174104"/>
              <a:gd name="connsiteX22" fmla="*/ 18206 w 2231899"/>
              <a:gd name="connsiteY22" fmla="*/ 4293721 h 6174104"/>
              <a:gd name="connsiteX23" fmla="*/ 29276 w 2231899"/>
              <a:gd name="connsiteY23" fmla="*/ 4171411 h 6174104"/>
              <a:gd name="connsiteX24" fmla="*/ 39935 w 2231899"/>
              <a:gd name="connsiteY24" fmla="*/ 4070980 h 6174104"/>
              <a:gd name="connsiteX25" fmla="*/ 55949 w 2231899"/>
              <a:gd name="connsiteY25" fmla="*/ 3946823 h 6174104"/>
              <a:gd name="connsiteX26" fmla="*/ 70201 w 2231899"/>
              <a:gd name="connsiteY26" fmla="*/ 3846615 h 6174104"/>
              <a:gd name="connsiteX27" fmla="*/ 91417 w 2231899"/>
              <a:gd name="connsiteY27" fmla="*/ 3720008 h 6174104"/>
              <a:gd name="connsiteX28" fmla="*/ 109097 w 2231899"/>
              <a:gd name="connsiteY28" fmla="*/ 3620945 h 6174104"/>
              <a:gd name="connsiteX29" fmla="*/ 135997 w 2231899"/>
              <a:gd name="connsiteY29" fmla="*/ 3490643 h 6174104"/>
              <a:gd name="connsiteX30" fmla="*/ 156711 w 2231899"/>
              <a:gd name="connsiteY30" fmla="*/ 3394294 h 6174104"/>
              <a:gd name="connsiteX31" fmla="*/ 190330 w 2231899"/>
              <a:gd name="connsiteY31" fmla="*/ 3257505 h 6174104"/>
              <a:gd name="connsiteX32" fmla="*/ 213154 w 2231899"/>
              <a:gd name="connsiteY32" fmla="*/ 3166925 h 6174104"/>
              <a:gd name="connsiteX33" fmla="*/ 256527 w 2231899"/>
              <a:gd name="connsiteY33" fmla="*/ 3015131 h 6174104"/>
              <a:gd name="connsiteX34" fmla="*/ 278512 w 2231899"/>
              <a:gd name="connsiteY34" fmla="*/ 2939197 h 6174104"/>
              <a:gd name="connsiteX35" fmla="*/ 352888 w 2231899"/>
              <a:gd name="connsiteY35" fmla="*/ 2711407 h 6174104"/>
              <a:gd name="connsiteX36" fmla="*/ 494123 w 2231899"/>
              <a:gd name="connsiteY36" fmla="*/ 2343676 h 6174104"/>
              <a:gd name="connsiteX37" fmla="*/ 515684 w 2231899"/>
              <a:gd name="connsiteY37" fmla="*/ 2291233 h 6174104"/>
              <a:gd name="connsiteX38" fmla="*/ 583364 w 2231899"/>
              <a:gd name="connsiteY38" fmla="*/ 2144436 h 6174104"/>
              <a:gd name="connsiteX39" fmla="*/ 714684 w 2231899"/>
              <a:gd name="connsiteY39" fmla="*/ 1869780 h 6174104"/>
              <a:gd name="connsiteX40" fmla="*/ 796753 w 2231899"/>
              <a:gd name="connsiteY40" fmla="*/ 1718693 h 6174104"/>
              <a:gd name="connsiteX41" fmla="*/ 932510 w 2231899"/>
              <a:gd name="connsiteY41" fmla="*/ 1482208 h 6174104"/>
              <a:gd name="connsiteX42" fmla="*/ 1096575 w 2231899"/>
              <a:gd name="connsiteY42" fmla="*/ 1222712 h 6174104"/>
              <a:gd name="connsiteX43" fmla="*/ 1309863 w 2231899"/>
              <a:gd name="connsiteY43" fmla="*/ 930747 h 6174104"/>
              <a:gd name="connsiteX44" fmla="*/ 1341626 w 2231899"/>
              <a:gd name="connsiteY44" fmla="*/ 889417 h 6174104"/>
              <a:gd name="connsiteX45" fmla="*/ 1558197 w 2231899"/>
              <a:gd name="connsiteY45" fmla="*/ 631984 h 6174104"/>
              <a:gd name="connsiteX46" fmla="*/ 1599953 w 2231899"/>
              <a:gd name="connsiteY46" fmla="*/ 585729 h 6174104"/>
              <a:gd name="connsiteX47" fmla="*/ 1828556 w 2231899"/>
              <a:gd name="connsiteY47" fmla="*/ 349841 h 6174104"/>
              <a:gd name="connsiteX48" fmla="*/ 1864662 w 2231899"/>
              <a:gd name="connsiteY48" fmla="*/ 315890 h 6174104"/>
              <a:gd name="connsiteX49" fmla="*/ 2115907 w 2231899"/>
              <a:gd name="connsiteY49" fmla="*/ 91761 h 6174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31899" h="6174104">
                <a:moveTo>
                  <a:pt x="2231899" y="0"/>
                </a:moveTo>
                <a:lnTo>
                  <a:pt x="2201751" y="27882"/>
                </a:lnTo>
                <a:lnTo>
                  <a:pt x="2042325" y="191627"/>
                </a:lnTo>
                <a:lnTo>
                  <a:pt x="1965019" y="265599"/>
                </a:lnTo>
                <a:cubicBezTo>
                  <a:pt x="1019209" y="1220168"/>
                  <a:pt x="503849" y="2799811"/>
                  <a:pt x="714587" y="4504794"/>
                </a:cubicBezTo>
                <a:cubicBezTo>
                  <a:pt x="784833" y="5073122"/>
                  <a:pt x="929938" y="5608299"/>
                  <a:pt x="1134774" y="6095039"/>
                </a:cubicBezTo>
                <a:lnTo>
                  <a:pt x="1169924" y="6174104"/>
                </a:lnTo>
                <a:lnTo>
                  <a:pt x="193016" y="6174104"/>
                </a:lnTo>
                <a:lnTo>
                  <a:pt x="160769" y="6060856"/>
                </a:lnTo>
                <a:lnTo>
                  <a:pt x="160757" y="6060806"/>
                </a:lnTo>
                <a:lnTo>
                  <a:pt x="82322" y="5700027"/>
                </a:lnTo>
                <a:lnTo>
                  <a:pt x="76829" y="5671452"/>
                </a:lnTo>
                <a:lnTo>
                  <a:pt x="28243" y="5313002"/>
                </a:lnTo>
                <a:lnTo>
                  <a:pt x="22129" y="5255784"/>
                </a:lnTo>
                <a:lnTo>
                  <a:pt x="15008" y="5163806"/>
                </a:lnTo>
                <a:lnTo>
                  <a:pt x="7155" y="5044884"/>
                </a:lnTo>
                <a:lnTo>
                  <a:pt x="3374" y="4949761"/>
                </a:lnTo>
                <a:lnTo>
                  <a:pt x="266" y="4830694"/>
                </a:lnTo>
                <a:lnTo>
                  <a:pt x="0" y="4733358"/>
                </a:lnTo>
                <a:lnTo>
                  <a:pt x="1575" y="4613566"/>
                </a:lnTo>
                <a:lnTo>
                  <a:pt x="4922" y="4514589"/>
                </a:lnTo>
                <a:lnTo>
                  <a:pt x="11201" y="4393733"/>
                </a:lnTo>
                <a:lnTo>
                  <a:pt x="18206" y="4293721"/>
                </a:lnTo>
                <a:lnTo>
                  <a:pt x="29276" y="4171411"/>
                </a:lnTo>
                <a:lnTo>
                  <a:pt x="39935" y="4070980"/>
                </a:lnTo>
                <a:lnTo>
                  <a:pt x="55949" y="3946823"/>
                </a:lnTo>
                <a:lnTo>
                  <a:pt x="70201" y="3846615"/>
                </a:lnTo>
                <a:lnTo>
                  <a:pt x="91417" y="3720008"/>
                </a:lnTo>
                <a:lnTo>
                  <a:pt x="109097" y="3620945"/>
                </a:lnTo>
                <a:lnTo>
                  <a:pt x="135997" y="3490643"/>
                </a:lnTo>
                <a:lnTo>
                  <a:pt x="156711" y="3394294"/>
                </a:lnTo>
                <a:lnTo>
                  <a:pt x="190330" y="3257505"/>
                </a:lnTo>
                <a:lnTo>
                  <a:pt x="213154" y="3166925"/>
                </a:lnTo>
                <a:lnTo>
                  <a:pt x="256527" y="3015131"/>
                </a:lnTo>
                <a:lnTo>
                  <a:pt x="278512" y="2939197"/>
                </a:lnTo>
                <a:lnTo>
                  <a:pt x="352888" y="2711407"/>
                </a:lnTo>
                <a:lnTo>
                  <a:pt x="494123" y="2343676"/>
                </a:lnTo>
                <a:lnTo>
                  <a:pt x="515684" y="2291233"/>
                </a:lnTo>
                <a:lnTo>
                  <a:pt x="583364" y="2144436"/>
                </a:lnTo>
                <a:lnTo>
                  <a:pt x="714684" y="1869780"/>
                </a:lnTo>
                <a:lnTo>
                  <a:pt x="796753" y="1718693"/>
                </a:lnTo>
                <a:lnTo>
                  <a:pt x="932510" y="1482208"/>
                </a:lnTo>
                <a:lnTo>
                  <a:pt x="1096575" y="1222712"/>
                </a:lnTo>
                <a:lnTo>
                  <a:pt x="1309863" y="930747"/>
                </a:lnTo>
                <a:lnTo>
                  <a:pt x="1341626" y="889417"/>
                </a:lnTo>
                <a:lnTo>
                  <a:pt x="1558197" y="631984"/>
                </a:lnTo>
                <a:lnTo>
                  <a:pt x="1599953" y="585729"/>
                </a:lnTo>
                <a:lnTo>
                  <a:pt x="1828556" y="349841"/>
                </a:lnTo>
                <a:lnTo>
                  <a:pt x="1864662" y="315890"/>
                </a:lnTo>
                <a:lnTo>
                  <a:pt x="2115907" y="91761"/>
                </a:lnTo>
                <a:close/>
              </a:path>
            </a:pathLst>
          </a:cu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D314D34E-5D0B-45AD-8FF6-E5731DCC8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36"/>
          <a:stretch>
            <a:fillRect/>
          </a:stretch>
        </p:blipFill>
        <p:spPr>
          <a:xfrm>
            <a:off x="2" y="0"/>
            <a:ext cx="3602181" cy="6858000"/>
          </a:xfrm>
          <a:custGeom>
            <a:avLst/>
            <a:gdLst>
              <a:gd name="connsiteX0" fmla="*/ 0 w 3602181"/>
              <a:gd name="connsiteY0" fmla="*/ 0 h 6858000"/>
              <a:gd name="connsiteX1" fmla="*/ 3602181 w 3602181"/>
              <a:gd name="connsiteY1" fmla="*/ 0 h 6858000"/>
              <a:gd name="connsiteX2" fmla="*/ 3523046 w 3602181"/>
              <a:gd name="connsiteY2" fmla="*/ 52368 h 6858000"/>
              <a:gd name="connsiteX3" fmla="*/ 3405919 w 3602181"/>
              <a:gd name="connsiteY3" fmla="*/ 106039 h 6858000"/>
              <a:gd name="connsiteX4" fmla="*/ 3227416 w 3602181"/>
              <a:gd name="connsiteY4" fmla="*/ 198882 h 6858000"/>
              <a:gd name="connsiteX5" fmla="*/ 3209155 w 3602181"/>
              <a:gd name="connsiteY5" fmla="*/ 209533 h 6858000"/>
              <a:gd name="connsiteX6" fmla="*/ 3194198 w 3602181"/>
              <a:gd name="connsiteY6" fmla="*/ 217400 h 6858000"/>
              <a:gd name="connsiteX7" fmla="*/ 3146675 w 3602181"/>
              <a:gd name="connsiteY7" fmla="*/ 245975 h 6858000"/>
              <a:gd name="connsiteX8" fmla="*/ 3051253 w 3602181"/>
              <a:gd name="connsiteY8" fmla="*/ 301631 h 6858000"/>
              <a:gd name="connsiteX9" fmla="*/ 3014449 w 3602181"/>
              <a:gd name="connsiteY9" fmla="*/ 325481 h 6858000"/>
              <a:gd name="connsiteX10" fmla="*/ 2985859 w 3602181"/>
              <a:gd name="connsiteY10" fmla="*/ 342672 h 6858000"/>
              <a:gd name="connsiteX11" fmla="*/ 2942814 w 3602181"/>
              <a:gd name="connsiteY11" fmla="*/ 371903 h 6858000"/>
              <a:gd name="connsiteX12" fmla="*/ 2877746 w 3602181"/>
              <a:gd name="connsiteY12" fmla="*/ 414069 h 6858000"/>
              <a:gd name="connsiteX13" fmla="*/ 2821329 w 3602181"/>
              <a:gd name="connsiteY13" fmla="*/ 454401 h 6858000"/>
              <a:gd name="connsiteX14" fmla="*/ 2781436 w 3602181"/>
              <a:gd name="connsiteY14" fmla="*/ 481491 h 6858000"/>
              <a:gd name="connsiteX15" fmla="*/ 2749862 w 3602181"/>
              <a:gd name="connsiteY15" fmla="*/ 505491 h 6858000"/>
              <a:gd name="connsiteX16" fmla="*/ 2707216 w 3602181"/>
              <a:gd name="connsiteY16" fmla="*/ 535978 h 6858000"/>
              <a:gd name="connsiteX17" fmla="*/ 2627434 w 3602181"/>
              <a:gd name="connsiteY17" fmla="*/ 598551 h 6858000"/>
              <a:gd name="connsiteX18" fmla="*/ 2581463 w 3602181"/>
              <a:gd name="connsiteY18" fmla="*/ 633495 h 6858000"/>
              <a:gd name="connsiteX19" fmla="*/ 2563236 w 3602181"/>
              <a:gd name="connsiteY19" fmla="*/ 648902 h 6858000"/>
              <a:gd name="connsiteX20" fmla="*/ 2539980 w 3602181"/>
              <a:gd name="connsiteY20" fmla="*/ 667142 h 6858000"/>
              <a:gd name="connsiteX21" fmla="*/ 2417265 w 3602181"/>
              <a:gd name="connsiteY21" fmla="*/ 772291 h 6858000"/>
              <a:gd name="connsiteX22" fmla="*/ 2386472 w 3602181"/>
              <a:gd name="connsiteY22" fmla="*/ 798320 h 6858000"/>
              <a:gd name="connsiteX23" fmla="*/ 2381955 w 3602181"/>
              <a:gd name="connsiteY23" fmla="*/ 802546 h 6858000"/>
              <a:gd name="connsiteX24" fmla="*/ 2376357 w 3602181"/>
              <a:gd name="connsiteY24" fmla="*/ 807343 h 6858000"/>
              <a:gd name="connsiteX25" fmla="*/ 2216666 w 3602181"/>
              <a:gd name="connsiteY25" fmla="*/ 956365 h 6858000"/>
              <a:gd name="connsiteX26" fmla="*/ 2206020 w 3602181"/>
              <a:gd name="connsiteY26" fmla="*/ 967161 h 6858000"/>
              <a:gd name="connsiteX27" fmla="*/ 2196997 w 3602181"/>
              <a:gd name="connsiteY27" fmla="*/ 975603 h 6858000"/>
              <a:gd name="connsiteX28" fmla="*/ 2158540 w 3602181"/>
              <a:gd name="connsiteY28" fmla="*/ 1015308 h 6858000"/>
              <a:gd name="connsiteX29" fmla="*/ 2061225 w 3602181"/>
              <a:gd name="connsiteY29" fmla="*/ 1113990 h 6858000"/>
              <a:gd name="connsiteX30" fmla="*/ 2034869 w 3602181"/>
              <a:gd name="connsiteY30" fmla="*/ 1142992 h 6858000"/>
              <a:gd name="connsiteX31" fmla="*/ 2013572 w 3602181"/>
              <a:gd name="connsiteY31" fmla="*/ 1164979 h 6858000"/>
              <a:gd name="connsiteX32" fmla="*/ 1974336 w 3602181"/>
              <a:gd name="connsiteY32" fmla="*/ 1209599 h 6858000"/>
              <a:gd name="connsiteX33" fmla="*/ 1910354 w 3602181"/>
              <a:gd name="connsiteY33" fmla="*/ 1280002 h 6858000"/>
              <a:gd name="connsiteX34" fmla="*/ 1868187 w 3602181"/>
              <a:gd name="connsiteY34" fmla="*/ 1330314 h 6858000"/>
              <a:gd name="connsiteX35" fmla="*/ 1836731 w 3602181"/>
              <a:gd name="connsiteY35" fmla="*/ 1366086 h 6858000"/>
              <a:gd name="connsiteX36" fmla="*/ 1806770 w 3602181"/>
              <a:gd name="connsiteY36" fmla="*/ 1403593 h 6858000"/>
              <a:gd name="connsiteX37" fmla="*/ 1764370 w 3602181"/>
              <a:gd name="connsiteY37" fmla="*/ 1454183 h 6858000"/>
              <a:gd name="connsiteX38" fmla="*/ 1704951 w 3602181"/>
              <a:gd name="connsiteY38" fmla="*/ 1531058 h 6858000"/>
              <a:gd name="connsiteX39" fmla="*/ 1667007 w 3602181"/>
              <a:gd name="connsiteY39" fmla="*/ 1578559 h 6858000"/>
              <a:gd name="connsiteX40" fmla="*/ 1648322 w 3602181"/>
              <a:gd name="connsiteY40" fmla="*/ 1604323 h 6858000"/>
              <a:gd name="connsiteX41" fmla="*/ 1623593 w 3602181"/>
              <a:gd name="connsiteY41" fmla="*/ 1636317 h 6858000"/>
              <a:gd name="connsiteX42" fmla="*/ 1539194 w 3602181"/>
              <a:gd name="connsiteY42" fmla="*/ 1754796 h 6858000"/>
              <a:gd name="connsiteX43" fmla="*/ 1504934 w 3602181"/>
              <a:gd name="connsiteY43" fmla="*/ 1802037 h 6858000"/>
              <a:gd name="connsiteX44" fmla="*/ 1497666 w 3602181"/>
              <a:gd name="connsiteY44" fmla="*/ 1813094 h 6858000"/>
              <a:gd name="connsiteX45" fmla="*/ 1488340 w 3602181"/>
              <a:gd name="connsiteY45" fmla="*/ 1826186 h 6858000"/>
              <a:gd name="connsiteX46" fmla="*/ 1358932 w 3602181"/>
              <a:gd name="connsiteY46" fmla="*/ 2023573 h 6858000"/>
              <a:gd name="connsiteX47" fmla="*/ 1356205 w 3602181"/>
              <a:gd name="connsiteY47" fmla="*/ 2028305 h 6858000"/>
              <a:gd name="connsiteX48" fmla="*/ 1351045 w 3602181"/>
              <a:gd name="connsiteY48" fmla="*/ 2036155 h 6858000"/>
              <a:gd name="connsiteX49" fmla="*/ 1205874 w 3602181"/>
              <a:gd name="connsiteY49" fmla="*/ 2280549 h 6858000"/>
              <a:gd name="connsiteX50" fmla="*/ 1142524 w 3602181"/>
              <a:gd name="connsiteY50" fmla="*/ 2399076 h 6858000"/>
              <a:gd name="connsiteX51" fmla="*/ 1118920 w 3602181"/>
              <a:gd name="connsiteY51" fmla="*/ 2440034 h 6858000"/>
              <a:gd name="connsiteX52" fmla="*/ 1104006 w 3602181"/>
              <a:gd name="connsiteY52" fmla="*/ 2471145 h 6858000"/>
              <a:gd name="connsiteX53" fmla="*/ 1069954 w 3602181"/>
              <a:gd name="connsiteY53" fmla="*/ 2534856 h 6858000"/>
              <a:gd name="connsiteX54" fmla="*/ 943819 w 3602181"/>
              <a:gd name="connsiteY54" fmla="*/ 2798714 h 6858000"/>
              <a:gd name="connsiteX55" fmla="*/ 919589 w 3602181"/>
              <a:gd name="connsiteY55" fmla="*/ 2855837 h 6858000"/>
              <a:gd name="connsiteX56" fmla="*/ 906106 w 3602181"/>
              <a:gd name="connsiteY56" fmla="*/ 2883963 h 6858000"/>
              <a:gd name="connsiteX57" fmla="*/ 854616 w 3602181"/>
              <a:gd name="connsiteY57" fmla="*/ 3009015 h 6858000"/>
              <a:gd name="connsiteX58" fmla="*/ 828003 w 3602181"/>
              <a:gd name="connsiteY58" fmla="*/ 3071757 h 6858000"/>
              <a:gd name="connsiteX59" fmla="*/ 820630 w 3602181"/>
              <a:gd name="connsiteY59" fmla="*/ 3091556 h 6858000"/>
              <a:gd name="connsiteX60" fmla="*/ 810695 w 3602181"/>
              <a:gd name="connsiteY60" fmla="*/ 3115685 h 6858000"/>
              <a:gd name="connsiteX61" fmla="*/ 723039 w 3602181"/>
              <a:gd name="connsiteY61" fmla="*/ 3353624 h 6858000"/>
              <a:gd name="connsiteX62" fmla="*/ 648999 w 3602181"/>
              <a:gd name="connsiteY62" fmla="*/ 3579617 h 6858000"/>
              <a:gd name="connsiteX63" fmla="*/ 646730 w 3602181"/>
              <a:gd name="connsiteY63" fmla="*/ 3587467 h 6858000"/>
              <a:gd name="connsiteX64" fmla="*/ 644375 w 3602181"/>
              <a:gd name="connsiteY64" fmla="*/ 3594685 h 6858000"/>
              <a:gd name="connsiteX65" fmla="*/ 624230 w 3602181"/>
              <a:gd name="connsiteY65" fmla="*/ 3665324 h 6858000"/>
              <a:gd name="connsiteX66" fmla="*/ 583701 w 3602181"/>
              <a:gd name="connsiteY66" fmla="*/ 3805566 h 6858000"/>
              <a:gd name="connsiteX67" fmla="*/ 579759 w 3602181"/>
              <a:gd name="connsiteY67" fmla="*/ 3821266 h 6858000"/>
              <a:gd name="connsiteX68" fmla="*/ 575650 w 3602181"/>
              <a:gd name="connsiteY68" fmla="*/ 3835673 h 6858000"/>
              <a:gd name="connsiteX69" fmla="*/ 556410 w 3602181"/>
              <a:gd name="connsiteY69" fmla="*/ 3914248 h 6858000"/>
              <a:gd name="connsiteX70" fmla="*/ 527050 w 3602181"/>
              <a:gd name="connsiteY70" fmla="*/ 4031170 h 6858000"/>
              <a:gd name="connsiteX71" fmla="*/ 522018 w 3602181"/>
              <a:gd name="connsiteY71" fmla="*/ 4054704 h 6858000"/>
              <a:gd name="connsiteX72" fmla="*/ 516749 w 3602181"/>
              <a:gd name="connsiteY72" fmla="*/ 4076222 h 6858000"/>
              <a:gd name="connsiteX73" fmla="*/ 500859 w 3602181"/>
              <a:gd name="connsiteY73" fmla="*/ 4153661 h 6858000"/>
              <a:gd name="connsiteX74" fmla="*/ 478950 w 3602181"/>
              <a:gd name="connsiteY74" fmla="*/ 4256124 h 6858000"/>
              <a:gd name="connsiteX75" fmla="*/ 473406 w 3602181"/>
              <a:gd name="connsiteY75" fmla="*/ 4287451 h 6858000"/>
              <a:gd name="connsiteX76" fmla="*/ 467555 w 3602181"/>
              <a:gd name="connsiteY76" fmla="*/ 4315963 h 6858000"/>
              <a:gd name="connsiteX77" fmla="*/ 455400 w 3602181"/>
              <a:gd name="connsiteY77" fmla="*/ 4389186 h 6858000"/>
              <a:gd name="connsiteX78" fmla="*/ 439305 w 3602181"/>
              <a:gd name="connsiteY78" fmla="*/ 4480125 h 6858000"/>
              <a:gd name="connsiteX79" fmla="*/ 433816 w 3602181"/>
              <a:gd name="connsiteY79" fmla="*/ 4519211 h 6858000"/>
              <a:gd name="connsiteX80" fmla="*/ 427953 w 3602181"/>
              <a:gd name="connsiteY80" fmla="*/ 4554528 h 6858000"/>
              <a:gd name="connsiteX81" fmla="*/ 419356 w 3602181"/>
              <a:gd name="connsiteY81" fmla="*/ 4622171 h 6858000"/>
              <a:gd name="connsiteX82" fmla="*/ 408022 w 3602181"/>
              <a:gd name="connsiteY82" fmla="*/ 4702871 h 6858000"/>
              <a:gd name="connsiteX83" fmla="*/ 403156 w 3602181"/>
              <a:gd name="connsiteY83" fmla="*/ 4749627 h 6858000"/>
              <a:gd name="connsiteX84" fmla="*/ 397828 w 3602181"/>
              <a:gd name="connsiteY84" fmla="*/ 4791550 h 6858000"/>
              <a:gd name="connsiteX85" fmla="*/ 392412 w 3602181"/>
              <a:gd name="connsiteY85" fmla="*/ 4852876 h 6858000"/>
              <a:gd name="connsiteX86" fmla="*/ 385004 w 3602181"/>
              <a:gd name="connsiteY86" fmla="*/ 4924059 h 6858000"/>
              <a:gd name="connsiteX87" fmla="*/ 381325 w 3602181"/>
              <a:gd name="connsiteY87" fmla="*/ 4978410 h 6858000"/>
              <a:gd name="connsiteX88" fmla="*/ 377063 w 3602181"/>
              <a:gd name="connsiteY88" fmla="*/ 5026661 h 6858000"/>
              <a:gd name="connsiteX89" fmla="*/ 374362 w 3602181"/>
              <a:gd name="connsiteY89" fmla="*/ 5081258 h 6858000"/>
              <a:gd name="connsiteX90" fmla="*/ 370156 w 3602181"/>
              <a:gd name="connsiteY90" fmla="*/ 5143385 h 6858000"/>
              <a:gd name="connsiteX91" fmla="*/ 368225 w 3602181"/>
              <a:gd name="connsiteY91" fmla="*/ 5205310 h 6858000"/>
              <a:gd name="connsiteX92" fmla="*/ 365544 w 3602181"/>
              <a:gd name="connsiteY92" fmla="*/ 5259493 h 6858000"/>
              <a:gd name="connsiteX93" fmla="*/ 365050 w 3602181"/>
              <a:gd name="connsiteY93" fmla="*/ 5307091 h 6858000"/>
              <a:gd name="connsiteX94" fmla="*/ 363383 w 3602181"/>
              <a:gd name="connsiteY94" fmla="*/ 5360546 h 6858000"/>
              <a:gd name="connsiteX95" fmla="*/ 363774 w 3602181"/>
              <a:gd name="connsiteY95" fmla="*/ 5430103 h 6858000"/>
              <a:gd name="connsiteX96" fmla="*/ 363156 w 3602181"/>
              <a:gd name="connsiteY96" fmla="*/ 5489678 h 6858000"/>
              <a:gd name="connsiteX97" fmla="*/ 364337 w 3602181"/>
              <a:gd name="connsiteY97" fmla="*/ 5530160 h 6858000"/>
              <a:gd name="connsiteX98" fmla="*/ 364590 w 3602181"/>
              <a:gd name="connsiteY98" fmla="*/ 5575240 h 6858000"/>
              <a:gd name="connsiteX99" fmla="*/ 367904 w 3602181"/>
              <a:gd name="connsiteY99" fmla="*/ 5652482 h 6858000"/>
              <a:gd name="connsiteX100" fmla="*/ 369781 w 3602181"/>
              <a:gd name="connsiteY100" fmla="*/ 5716849 h 6858000"/>
              <a:gd name="connsiteX101" fmla="*/ 372099 w 3602181"/>
              <a:gd name="connsiteY101" fmla="*/ 5750263 h 6858000"/>
              <a:gd name="connsiteX102" fmla="*/ 373682 w 3602181"/>
              <a:gd name="connsiteY102" fmla="*/ 5787163 h 6858000"/>
              <a:gd name="connsiteX103" fmla="*/ 380571 w 3602181"/>
              <a:gd name="connsiteY103" fmla="*/ 5872387 h 6858000"/>
              <a:gd name="connsiteX104" fmla="*/ 385305 w 3602181"/>
              <a:gd name="connsiteY104" fmla="*/ 5940637 h 6858000"/>
              <a:gd name="connsiteX105" fmla="*/ 388220 w 3602181"/>
              <a:gd name="connsiteY105" fmla="*/ 5967025 h 6858000"/>
              <a:gd name="connsiteX106" fmla="*/ 390563 w 3602181"/>
              <a:gd name="connsiteY106" fmla="*/ 5996012 h 6858000"/>
              <a:gd name="connsiteX107" fmla="*/ 401805 w 3602181"/>
              <a:gd name="connsiteY107" fmla="*/ 6090006 h 6858000"/>
              <a:gd name="connsiteX108" fmla="*/ 409612 w 3602181"/>
              <a:gd name="connsiteY108" fmla="*/ 6160675 h 6858000"/>
              <a:gd name="connsiteX109" fmla="*/ 412591 w 3602181"/>
              <a:gd name="connsiteY109" fmla="*/ 6180183 h 6858000"/>
              <a:gd name="connsiteX110" fmla="*/ 415139 w 3602181"/>
              <a:gd name="connsiteY110" fmla="*/ 6201484 h 6858000"/>
              <a:gd name="connsiteX111" fmla="*/ 431868 w 3602181"/>
              <a:gd name="connsiteY111" fmla="*/ 6306407 h 6858000"/>
              <a:gd name="connsiteX112" fmla="*/ 442587 w 3602181"/>
              <a:gd name="connsiteY112" fmla="*/ 6376595 h 6858000"/>
              <a:gd name="connsiteX113" fmla="*/ 445094 w 3602181"/>
              <a:gd name="connsiteY113" fmla="*/ 6389357 h 6858000"/>
              <a:gd name="connsiteX114" fmla="*/ 447313 w 3602181"/>
              <a:gd name="connsiteY114" fmla="*/ 6403277 h 6858000"/>
              <a:gd name="connsiteX115" fmla="*/ 472032 w 3602181"/>
              <a:gd name="connsiteY115" fmla="*/ 6526508 h 6858000"/>
              <a:gd name="connsiteX116" fmla="*/ 484115 w 3602181"/>
              <a:gd name="connsiteY116" fmla="*/ 6588029 h 6858000"/>
              <a:gd name="connsiteX117" fmla="*/ 485621 w 3602181"/>
              <a:gd name="connsiteY117" fmla="*/ 6594255 h 6858000"/>
              <a:gd name="connsiteX118" fmla="*/ 486991 w 3602181"/>
              <a:gd name="connsiteY118" fmla="*/ 6601086 h 6858000"/>
              <a:gd name="connsiteX119" fmla="*/ 534078 w 3602181"/>
              <a:gd name="connsiteY119" fmla="*/ 6794609 h 6858000"/>
              <a:gd name="connsiteX120" fmla="*/ 552427 w 3602181"/>
              <a:gd name="connsiteY120" fmla="*/ 6858000 h 6858000"/>
              <a:gd name="connsiteX121" fmla="*/ 0 w 3602181"/>
              <a:gd name="connsiteY1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602181" h="6858000">
                <a:moveTo>
                  <a:pt x="0" y="0"/>
                </a:moveTo>
                <a:lnTo>
                  <a:pt x="3602181" y="0"/>
                </a:lnTo>
                <a:lnTo>
                  <a:pt x="3523046" y="52368"/>
                </a:lnTo>
                <a:lnTo>
                  <a:pt x="3405919" y="106039"/>
                </a:lnTo>
                <a:cubicBezTo>
                  <a:pt x="3346064" y="135312"/>
                  <a:pt x="3286545" y="166271"/>
                  <a:pt x="3227416" y="198882"/>
                </a:cubicBezTo>
                <a:lnTo>
                  <a:pt x="3209155" y="209533"/>
                </a:lnTo>
                <a:lnTo>
                  <a:pt x="3194198" y="217400"/>
                </a:lnTo>
                <a:lnTo>
                  <a:pt x="3146675" y="245975"/>
                </a:lnTo>
                <a:lnTo>
                  <a:pt x="3051253" y="301631"/>
                </a:lnTo>
                <a:lnTo>
                  <a:pt x="3014449" y="325481"/>
                </a:lnTo>
                <a:lnTo>
                  <a:pt x="2985859" y="342672"/>
                </a:lnTo>
                <a:lnTo>
                  <a:pt x="2942814" y="371903"/>
                </a:lnTo>
                <a:lnTo>
                  <a:pt x="2877746" y="414069"/>
                </a:lnTo>
                <a:lnTo>
                  <a:pt x="2821329" y="454401"/>
                </a:lnTo>
                <a:lnTo>
                  <a:pt x="2781436" y="481491"/>
                </a:lnTo>
                <a:lnTo>
                  <a:pt x="2749862" y="505491"/>
                </a:lnTo>
                <a:lnTo>
                  <a:pt x="2707216" y="535978"/>
                </a:lnTo>
                <a:lnTo>
                  <a:pt x="2627434" y="598551"/>
                </a:lnTo>
                <a:lnTo>
                  <a:pt x="2581463" y="633495"/>
                </a:lnTo>
                <a:lnTo>
                  <a:pt x="2563236" y="648902"/>
                </a:lnTo>
                <a:lnTo>
                  <a:pt x="2539980" y="667142"/>
                </a:lnTo>
                <a:lnTo>
                  <a:pt x="2417265" y="772291"/>
                </a:lnTo>
                <a:lnTo>
                  <a:pt x="2386472" y="798320"/>
                </a:lnTo>
                <a:lnTo>
                  <a:pt x="2381955" y="802546"/>
                </a:lnTo>
                <a:lnTo>
                  <a:pt x="2376357" y="807343"/>
                </a:lnTo>
                <a:cubicBezTo>
                  <a:pt x="2322454" y="855559"/>
                  <a:pt x="2269206" y="905245"/>
                  <a:pt x="2216666" y="956365"/>
                </a:cubicBezTo>
                <a:lnTo>
                  <a:pt x="2206020" y="967161"/>
                </a:lnTo>
                <a:lnTo>
                  <a:pt x="2196997" y="975603"/>
                </a:lnTo>
                <a:lnTo>
                  <a:pt x="2158540" y="1015308"/>
                </a:lnTo>
                <a:lnTo>
                  <a:pt x="2061225" y="1113990"/>
                </a:lnTo>
                <a:lnTo>
                  <a:pt x="2034869" y="1142992"/>
                </a:lnTo>
                <a:lnTo>
                  <a:pt x="2013572" y="1164979"/>
                </a:lnTo>
                <a:lnTo>
                  <a:pt x="1974336" y="1209599"/>
                </a:lnTo>
                <a:lnTo>
                  <a:pt x="1910354" y="1280002"/>
                </a:lnTo>
                <a:lnTo>
                  <a:pt x="1868187" y="1330314"/>
                </a:lnTo>
                <a:lnTo>
                  <a:pt x="1836731" y="1366086"/>
                </a:lnTo>
                <a:lnTo>
                  <a:pt x="1806770" y="1403593"/>
                </a:lnTo>
                <a:lnTo>
                  <a:pt x="1764370" y="1454183"/>
                </a:lnTo>
                <a:lnTo>
                  <a:pt x="1704951" y="1531058"/>
                </a:lnTo>
                <a:lnTo>
                  <a:pt x="1667007" y="1578559"/>
                </a:lnTo>
                <a:lnTo>
                  <a:pt x="1648322" y="1604323"/>
                </a:lnTo>
                <a:lnTo>
                  <a:pt x="1623593" y="1636317"/>
                </a:lnTo>
                <a:lnTo>
                  <a:pt x="1539194" y="1754796"/>
                </a:lnTo>
                <a:lnTo>
                  <a:pt x="1504934" y="1802037"/>
                </a:lnTo>
                <a:lnTo>
                  <a:pt x="1497666" y="1813094"/>
                </a:lnTo>
                <a:lnTo>
                  <a:pt x="1488340" y="1826186"/>
                </a:lnTo>
                <a:cubicBezTo>
                  <a:pt x="1444213" y="1890741"/>
                  <a:pt x="1401059" y="1956548"/>
                  <a:pt x="1358932" y="2023573"/>
                </a:cubicBezTo>
                <a:lnTo>
                  <a:pt x="1356205" y="2028305"/>
                </a:lnTo>
                <a:lnTo>
                  <a:pt x="1351045" y="2036155"/>
                </a:lnTo>
                <a:cubicBezTo>
                  <a:pt x="1301172" y="2115927"/>
                  <a:pt x="1252752" y="2197412"/>
                  <a:pt x="1205874" y="2280549"/>
                </a:cubicBezTo>
                <a:lnTo>
                  <a:pt x="1142524" y="2399076"/>
                </a:lnTo>
                <a:lnTo>
                  <a:pt x="1118920" y="2440034"/>
                </a:lnTo>
                <a:lnTo>
                  <a:pt x="1104006" y="2471145"/>
                </a:lnTo>
                <a:lnTo>
                  <a:pt x="1069954" y="2534856"/>
                </a:lnTo>
                <a:cubicBezTo>
                  <a:pt x="1026249" y="2621238"/>
                  <a:pt x="984174" y="2709210"/>
                  <a:pt x="943819" y="2798714"/>
                </a:cubicBezTo>
                <a:lnTo>
                  <a:pt x="919589" y="2855837"/>
                </a:lnTo>
                <a:lnTo>
                  <a:pt x="906106" y="2883963"/>
                </a:lnTo>
                <a:lnTo>
                  <a:pt x="854616" y="3009015"/>
                </a:lnTo>
                <a:lnTo>
                  <a:pt x="828003" y="3071757"/>
                </a:lnTo>
                <a:lnTo>
                  <a:pt x="820630" y="3091556"/>
                </a:lnTo>
                <a:lnTo>
                  <a:pt x="810695" y="3115685"/>
                </a:lnTo>
                <a:cubicBezTo>
                  <a:pt x="780166" y="3193974"/>
                  <a:pt x="750930" y="3273299"/>
                  <a:pt x="723039" y="3353624"/>
                </a:cubicBezTo>
                <a:cubicBezTo>
                  <a:pt x="696892" y="3428929"/>
                  <a:pt x="672217" y="3504276"/>
                  <a:pt x="648999" y="3579617"/>
                </a:cubicBezTo>
                <a:lnTo>
                  <a:pt x="646730" y="3587467"/>
                </a:lnTo>
                <a:lnTo>
                  <a:pt x="644375" y="3594685"/>
                </a:lnTo>
                <a:lnTo>
                  <a:pt x="624230" y="3665324"/>
                </a:lnTo>
                <a:lnTo>
                  <a:pt x="583701" y="3805566"/>
                </a:lnTo>
                <a:lnTo>
                  <a:pt x="579759" y="3821266"/>
                </a:lnTo>
                <a:lnTo>
                  <a:pt x="575650" y="3835673"/>
                </a:lnTo>
                <a:lnTo>
                  <a:pt x="556410" y="3914248"/>
                </a:lnTo>
                <a:lnTo>
                  <a:pt x="527050" y="4031170"/>
                </a:lnTo>
                <a:lnTo>
                  <a:pt x="522018" y="4054704"/>
                </a:lnTo>
                <a:lnTo>
                  <a:pt x="516749" y="4076222"/>
                </a:lnTo>
                <a:lnTo>
                  <a:pt x="500859" y="4153661"/>
                </a:lnTo>
                <a:lnTo>
                  <a:pt x="478950" y="4256124"/>
                </a:lnTo>
                <a:lnTo>
                  <a:pt x="473406" y="4287451"/>
                </a:lnTo>
                <a:lnTo>
                  <a:pt x="467555" y="4315963"/>
                </a:lnTo>
                <a:lnTo>
                  <a:pt x="455400" y="4389186"/>
                </a:lnTo>
                <a:lnTo>
                  <a:pt x="439305" y="4480125"/>
                </a:lnTo>
                <a:lnTo>
                  <a:pt x="433816" y="4519211"/>
                </a:lnTo>
                <a:lnTo>
                  <a:pt x="427953" y="4554528"/>
                </a:lnTo>
                <a:lnTo>
                  <a:pt x="419356" y="4622171"/>
                </a:lnTo>
                <a:lnTo>
                  <a:pt x="408022" y="4702871"/>
                </a:lnTo>
                <a:lnTo>
                  <a:pt x="403156" y="4749627"/>
                </a:lnTo>
                <a:lnTo>
                  <a:pt x="397828" y="4791550"/>
                </a:lnTo>
                <a:lnTo>
                  <a:pt x="392412" y="4852876"/>
                </a:lnTo>
                <a:lnTo>
                  <a:pt x="385004" y="4924059"/>
                </a:lnTo>
                <a:lnTo>
                  <a:pt x="381325" y="4978410"/>
                </a:lnTo>
                <a:lnTo>
                  <a:pt x="377063" y="5026661"/>
                </a:lnTo>
                <a:lnTo>
                  <a:pt x="374362" y="5081258"/>
                </a:lnTo>
                <a:lnTo>
                  <a:pt x="370156" y="5143385"/>
                </a:lnTo>
                <a:lnTo>
                  <a:pt x="368225" y="5205310"/>
                </a:lnTo>
                <a:lnTo>
                  <a:pt x="365544" y="5259493"/>
                </a:lnTo>
                <a:lnTo>
                  <a:pt x="365050" y="5307091"/>
                </a:lnTo>
                <a:lnTo>
                  <a:pt x="363383" y="5360546"/>
                </a:lnTo>
                <a:lnTo>
                  <a:pt x="363774" y="5430103"/>
                </a:lnTo>
                <a:lnTo>
                  <a:pt x="363156" y="5489678"/>
                </a:lnTo>
                <a:lnTo>
                  <a:pt x="364337" y="5530160"/>
                </a:lnTo>
                <a:lnTo>
                  <a:pt x="364590" y="5575240"/>
                </a:lnTo>
                <a:lnTo>
                  <a:pt x="367904" y="5652482"/>
                </a:lnTo>
                <a:lnTo>
                  <a:pt x="369781" y="5716849"/>
                </a:lnTo>
                <a:lnTo>
                  <a:pt x="372099" y="5750263"/>
                </a:lnTo>
                <a:lnTo>
                  <a:pt x="373682" y="5787163"/>
                </a:lnTo>
                <a:lnTo>
                  <a:pt x="380571" y="5872387"/>
                </a:lnTo>
                <a:lnTo>
                  <a:pt x="385305" y="5940637"/>
                </a:lnTo>
                <a:lnTo>
                  <a:pt x="388220" y="5967025"/>
                </a:lnTo>
                <a:lnTo>
                  <a:pt x="390563" y="5996012"/>
                </a:lnTo>
                <a:lnTo>
                  <a:pt x="401805" y="6090006"/>
                </a:lnTo>
                <a:lnTo>
                  <a:pt x="409612" y="6160675"/>
                </a:lnTo>
                <a:lnTo>
                  <a:pt x="412591" y="6180183"/>
                </a:lnTo>
                <a:lnTo>
                  <a:pt x="415139" y="6201484"/>
                </a:lnTo>
                <a:lnTo>
                  <a:pt x="431868" y="6306407"/>
                </a:lnTo>
                <a:lnTo>
                  <a:pt x="442587" y="6376595"/>
                </a:lnTo>
                <a:lnTo>
                  <a:pt x="445094" y="6389357"/>
                </a:lnTo>
                <a:lnTo>
                  <a:pt x="447313" y="6403277"/>
                </a:lnTo>
                <a:lnTo>
                  <a:pt x="472032" y="6526508"/>
                </a:lnTo>
                <a:lnTo>
                  <a:pt x="484115" y="6588029"/>
                </a:lnTo>
                <a:lnTo>
                  <a:pt x="485621" y="6594255"/>
                </a:lnTo>
                <a:lnTo>
                  <a:pt x="486991" y="6601086"/>
                </a:lnTo>
                <a:cubicBezTo>
                  <a:pt x="501457" y="6666325"/>
                  <a:pt x="517158" y="6730850"/>
                  <a:pt x="534078" y="6794609"/>
                </a:cubicBezTo>
                <a:lnTo>
                  <a:pt x="55242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68D8F37-0E9D-47B1-8AA2-776D92E1C96A}"/>
              </a:ext>
            </a:extLst>
          </p:cNvPr>
          <p:cNvSpPr/>
          <p:nvPr/>
        </p:nvSpPr>
        <p:spPr>
          <a:xfrm>
            <a:off x="3405920" y="52369"/>
            <a:ext cx="117127" cy="53671"/>
          </a:xfrm>
          <a:custGeom>
            <a:avLst/>
            <a:gdLst>
              <a:gd name="connsiteX0" fmla="*/ 117127 w 117127"/>
              <a:gd name="connsiteY0" fmla="*/ 0 h 53671"/>
              <a:gd name="connsiteX1" fmla="*/ 117126 w 117127"/>
              <a:gd name="connsiteY1" fmla="*/ 1 h 53671"/>
              <a:gd name="connsiteX2" fmla="*/ 0 w 117127"/>
              <a:gd name="connsiteY2" fmla="*/ 53671 h 53671"/>
              <a:gd name="connsiteX3" fmla="*/ 117127 w 117127"/>
              <a:gd name="connsiteY3" fmla="*/ 0 h 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27" h="53671">
                <a:moveTo>
                  <a:pt x="117127" y="0"/>
                </a:moveTo>
                <a:lnTo>
                  <a:pt x="117126" y="1"/>
                </a:lnTo>
                <a:lnTo>
                  <a:pt x="0" y="53671"/>
                </a:lnTo>
                <a:lnTo>
                  <a:pt x="1171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8356C588-10D3-4136-9D84-0570683F43A3}"/>
              </a:ext>
            </a:extLst>
          </p:cNvPr>
          <p:cNvSpPr/>
          <p:nvPr/>
        </p:nvSpPr>
        <p:spPr>
          <a:xfrm>
            <a:off x="3209156" y="106039"/>
            <a:ext cx="196764" cy="103494"/>
          </a:xfrm>
          <a:custGeom>
            <a:avLst/>
            <a:gdLst>
              <a:gd name="connsiteX0" fmla="*/ 196764 w 196764"/>
              <a:gd name="connsiteY0" fmla="*/ 0 h 103494"/>
              <a:gd name="connsiteX1" fmla="*/ 0 w 196764"/>
              <a:gd name="connsiteY1" fmla="*/ 103494 h 103494"/>
              <a:gd name="connsiteX2" fmla="*/ 18261 w 196764"/>
              <a:gd name="connsiteY2" fmla="*/ 92843 h 103494"/>
              <a:gd name="connsiteX3" fmla="*/ 196764 w 196764"/>
              <a:gd name="connsiteY3" fmla="*/ 0 h 1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764" h="103494">
                <a:moveTo>
                  <a:pt x="196764" y="0"/>
                </a:moveTo>
                <a:lnTo>
                  <a:pt x="0" y="103494"/>
                </a:lnTo>
                <a:lnTo>
                  <a:pt x="18261" y="92843"/>
                </a:lnTo>
                <a:cubicBezTo>
                  <a:pt x="77390" y="60232"/>
                  <a:pt x="136909" y="29273"/>
                  <a:pt x="196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D37F4FE-077F-48B9-86AF-71BA60BF3127}"/>
              </a:ext>
            </a:extLst>
          </p:cNvPr>
          <p:cNvSpPr/>
          <p:nvPr/>
        </p:nvSpPr>
        <p:spPr>
          <a:xfrm>
            <a:off x="3146676" y="209533"/>
            <a:ext cx="62480" cy="36442"/>
          </a:xfrm>
          <a:custGeom>
            <a:avLst/>
            <a:gdLst>
              <a:gd name="connsiteX0" fmla="*/ 62480 w 62480"/>
              <a:gd name="connsiteY0" fmla="*/ 0 h 36442"/>
              <a:gd name="connsiteX1" fmla="*/ 0 w 62480"/>
              <a:gd name="connsiteY1" fmla="*/ 36442 h 36442"/>
              <a:gd name="connsiteX2" fmla="*/ 47523 w 62480"/>
              <a:gd name="connsiteY2" fmla="*/ 7867 h 36442"/>
              <a:gd name="connsiteX3" fmla="*/ 62480 w 62480"/>
              <a:gd name="connsiteY3" fmla="*/ 0 h 36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0" h="36442">
                <a:moveTo>
                  <a:pt x="62480" y="0"/>
                </a:moveTo>
                <a:lnTo>
                  <a:pt x="0" y="36442"/>
                </a:lnTo>
                <a:lnTo>
                  <a:pt x="47523" y="7867"/>
                </a:lnTo>
                <a:lnTo>
                  <a:pt x="62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4A587F4-FCE7-4C5D-B2C0-CF439BBDDF14}"/>
              </a:ext>
            </a:extLst>
          </p:cNvPr>
          <p:cNvSpPr/>
          <p:nvPr/>
        </p:nvSpPr>
        <p:spPr>
          <a:xfrm>
            <a:off x="3014450" y="245975"/>
            <a:ext cx="132226" cy="79506"/>
          </a:xfrm>
          <a:custGeom>
            <a:avLst/>
            <a:gdLst>
              <a:gd name="connsiteX0" fmla="*/ 132226 w 132226"/>
              <a:gd name="connsiteY0" fmla="*/ 0 h 79506"/>
              <a:gd name="connsiteX1" fmla="*/ 0 w 132226"/>
              <a:gd name="connsiteY1" fmla="*/ 79506 h 79506"/>
              <a:gd name="connsiteX2" fmla="*/ 36804 w 132226"/>
              <a:gd name="connsiteY2" fmla="*/ 55656 h 79506"/>
              <a:gd name="connsiteX3" fmla="*/ 132226 w 132226"/>
              <a:gd name="connsiteY3" fmla="*/ 0 h 7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6" h="79506">
                <a:moveTo>
                  <a:pt x="132226" y="0"/>
                </a:moveTo>
                <a:lnTo>
                  <a:pt x="0" y="79506"/>
                </a:lnTo>
                <a:lnTo>
                  <a:pt x="36804" y="55656"/>
                </a:lnTo>
                <a:lnTo>
                  <a:pt x="13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5F039BB-F5CC-4F1A-93A5-53C7595B042C}"/>
              </a:ext>
            </a:extLst>
          </p:cNvPr>
          <p:cNvSpPr/>
          <p:nvPr/>
        </p:nvSpPr>
        <p:spPr>
          <a:xfrm>
            <a:off x="2942815" y="325481"/>
            <a:ext cx="71635" cy="46422"/>
          </a:xfrm>
          <a:custGeom>
            <a:avLst/>
            <a:gdLst>
              <a:gd name="connsiteX0" fmla="*/ 71635 w 71635"/>
              <a:gd name="connsiteY0" fmla="*/ 0 h 46422"/>
              <a:gd name="connsiteX1" fmla="*/ 0 w 71635"/>
              <a:gd name="connsiteY1" fmla="*/ 46422 h 46422"/>
              <a:gd name="connsiteX2" fmla="*/ 43045 w 71635"/>
              <a:gd name="connsiteY2" fmla="*/ 17191 h 46422"/>
              <a:gd name="connsiteX3" fmla="*/ 71635 w 71635"/>
              <a:gd name="connsiteY3" fmla="*/ 0 h 4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35" h="46422">
                <a:moveTo>
                  <a:pt x="71635" y="0"/>
                </a:moveTo>
                <a:lnTo>
                  <a:pt x="0" y="46422"/>
                </a:lnTo>
                <a:lnTo>
                  <a:pt x="43045" y="17191"/>
                </a:lnTo>
                <a:lnTo>
                  <a:pt x="71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0D1EB8D7-EF91-4C1D-9E8F-17D0B8F675E9}"/>
              </a:ext>
            </a:extLst>
          </p:cNvPr>
          <p:cNvSpPr/>
          <p:nvPr/>
        </p:nvSpPr>
        <p:spPr>
          <a:xfrm>
            <a:off x="2821330" y="371903"/>
            <a:ext cx="121485" cy="82498"/>
          </a:xfrm>
          <a:custGeom>
            <a:avLst/>
            <a:gdLst>
              <a:gd name="connsiteX0" fmla="*/ 121485 w 121485"/>
              <a:gd name="connsiteY0" fmla="*/ 0 h 82498"/>
              <a:gd name="connsiteX1" fmla="*/ 0 w 121485"/>
              <a:gd name="connsiteY1" fmla="*/ 82498 h 82498"/>
              <a:gd name="connsiteX2" fmla="*/ 56417 w 121485"/>
              <a:gd name="connsiteY2" fmla="*/ 42166 h 82498"/>
              <a:gd name="connsiteX3" fmla="*/ 121485 w 121485"/>
              <a:gd name="connsiteY3" fmla="*/ 0 h 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485" h="82498">
                <a:moveTo>
                  <a:pt x="121485" y="0"/>
                </a:moveTo>
                <a:lnTo>
                  <a:pt x="0" y="82498"/>
                </a:lnTo>
                <a:lnTo>
                  <a:pt x="56417" y="42166"/>
                </a:lnTo>
                <a:lnTo>
                  <a:pt x="121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44B70F4-530C-44AB-B7CA-E40A68E536A8}"/>
              </a:ext>
            </a:extLst>
          </p:cNvPr>
          <p:cNvSpPr/>
          <p:nvPr/>
        </p:nvSpPr>
        <p:spPr>
          <a:xfrm>
            <a:off x="2749863" y="454401"/>
            <a:ext cx="71467" cy="51090"/>
          </a:xfrm>
          <a:custGeom>
            <a:avLst/>
            <a:gdLst>
              <a:gd name="connsiteX0" fmla="*/ 71467 w 71467"/>
              <a:gd name="connsiteY0" fmla="*/ 0 h 51090"/>
              <a:gd name="connsiteX1" fmla="*/ 0 w 71467"/>
              <a:gd name="connsiteY1" fmla="*/ 51090 h 51090"/>
              <a:gd name="connsiteX2" fmla="*/ 31574 w 71467"/>
              <a:gd name="connsiteY2" fmla="*/ 27090 h 51090"/>
              <a:gd name="connsiteX3" fmla="*/ 71467 w 71467"/>
              <a:gd name="connsiteY3" fmla="*/ 0 h 5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67" h="51090">
                <a:moveTo>
                  <a:pt x="71467" y="0"/>
                </a:moveTo>
                <a:lnTo>
                  <a:pt x="0" y="51090"/>
                </a:lnTo>
                <a:lnTo>
                  <a:pt x="31574" y="27090"/>
                </a:lnTo>
                <a:lnTo>
                  <a:pt x="714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5599A11-7535-47FE-940A-A37B212F4F95}"/>
              </a:ext>
            </a:extLst>
          </p:cNvPr>
          <p:cNvSpPr/>
          <p:nvPr/>
        </p:nvSpPr>
        <p:spPr>
          <a:xfrm>
            <a:off x="2627435" y="505491"/>
            <a:ext cx="122428" cy="93060"/>
          </a:xfrm>
          <a:custGeom>
            <a:avLst/>
            <a:gdLst>
              <a:gd name="connsiteX0" fmla="*/ 122428 w 122428"/>
              <a:gd name="connsiteY0" fmla="*/ 0 h 93060"/>
              <a:gd name="connsiteX1" fmla="*/ 0 w 122428"/>
              <a:gd name="connsiteY1" fmla="*/ 93060 h 93060"/>
              <a:gd name="connsiteX2" fmla="*/ 79782 w 122428"/>
              <a:gd name="connsiteY2" fmla="*/ 30487 h 93060"/>
              <a:gd name="connsiteX3" fmla="*/ 122428 w 122428"/>
              <a:gd name="connsiteY3" fmla="*/ 0 h 9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28" h="93060">
                <a:moveTo>
                  <a:pt x="122428" y="0"/>
                </a:moveTo>
                <a:lnTo>
                  <a:pt x="0" y="93060"/>
                </a:lnTo>
                <a:lnTo>
                  <a:pt x="79782" y="30487"/>
                </a:lnTo>
                <a:lnTo>
                  <a:pt x="1224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678E956A-74C5-417E-BE39-C0B4DCA30A2E}"/>
              </a:ext>
            </a:extLst>
          </p:cNvPr>
          <p:cNvSpPr/>
          <p:nvPr/>
        </p:nvSpPr>
        <p:spPr>
          <a:xfrm>
            <a:off x="2563237" y="598552"/>
            <a:ext cx="64198" cy="50351"/>
          </a:xfrm>
          <a:custGeom>
            <a:avLst/>
            <a:gdLst>
              <a:gd name="connsiteX0" fmla="*/ 64198 w 64198"/>
              <a:gd name="connsiteY0" fmla="*/ 0 h 50351"/>
              <a:gd name="connsiteX1" fmla="*/ 0 w 64198"/>
              <a:gd name="connsiteY1" fmla="*/ 50351 h 50351"/>
              <a:gd name="connsiteX2" fmla="*/ 18227 w 64198"/>
              <a:gd name="connsiteY2" fmla="*/ 34944 h 50351"/>
              <a:gd name="connsiteX3" fmla="*/ 64198 w 64198"/>
              <a:gd name="connsiteY3" fmla="*/ 0 h 5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98" h="50351">
                <a:moveTo>
                  <a:pt x="64198" y="0"/>
                </a:moveTo>
                <a:lnTo>
                  <a:pt x="0" y="50351"/>
                </a:lnTo>
                <a:lnTo>
                  <a:pt x="18227" y="34944"/>
                </a:lnTo>
                <a:lnTo>
                  <a:pt x="641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8635A61-C4E1-47AF-9FC1-45D1B9A47394}"/>
              </a:ext>
            </a:extLst>
          </p:cNvPr>
          <p:cNvSpPr/>
          <p:nvPr/>
        </p:nvSpPr>
        <p:spPr>
          <a:xfrm>
            <a:off x="2417266" y="648903"/>
            <a:ext cx="145971" cy="123389"/>
          </a:xfrm>
          <a:custGeom>
            <a:avLst/>
            <a:gdLst>
              <a:gd name="connsiteX0" fmla="*/ 145971 w 145971"/>
              <a:gd name="connsiteY0" fmla="*/ 0 h 123389"/>
              <a:gd name="connsiteX1" fmla="*/ 0 w 145971"/>
              <a:gd name="connsiteY1" fmla="*/ 123389 h 123389"/>
              <a:gd name="connsiteX2" fmla="*/ 122715 w 145971"/>
              <a:gd name="connsiteY2" fmla="*/ 18240 h 123389"/>
              <a:gd name="connsiteX3" fmla="*/ 145971 w 145971"/>
              <a:gd name="connsiteY3" fmla="*/ 0 h 123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71" h="123389">
                <a:moveTo>
                  <a:pt x="145971" y="0"/>
                </a:moveTo>
                <a:lnTo>
                  <a:pt x="0" y="123389"/>
                </a:lnTo>
                <a:lnTo>
                  <a:pt x="122715" y="18240"/>
                </a:lnTo>
                <a:lnTo>
                  <a:pt x="1459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4D072C0-8F16-405E-857C-767A2500D62B}"/>
              </a:ext>
            </a:extLst>
          </p:cNvPr>
          <p:cNvSpPr/>
          <p:nvPr/>
        </p:nvSpPr>
        <p:spPr>
          <a:xfrm>
            <a:off x="2606094" y="683897"/>
            <a:ext cx="115992" cy="91761"/>
          </a:xfrm>
          <a:custGeom>
            <a:avLst/>
            <a:gdLst>
              <a:gd name="connsiteX0" fmla="*/ 115992 w 115992"/>
              <a:gd name="connsiteY0" fmla="*/ 0 h 91761"/>
              <a:gd name="connsiteX1" fmla="*/ 115992 w 115992"/>
              <a:gd name="connsiteY1" fmla="*/ 0 h 91761"/>
              <a:gd name="connsiteX2" fmla="*/ 0 w 115992"/>
              <a:gd name="connsiteY2" fmla="*/ 91761 h 91761"/>
              <a:gd name="connsiteX3" fmla="*/ 115992 w 115992"/>
              <a:gd name="connsiteY3" fmla="*/ 0 h 9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92" h="91761">
                <a:moveTo>
                  <a:pt x="115992" y="0"/>
                </a:moveTo>
                <a:lnTo>
                  <a:pt x="115992" y="0"/>
                </a:lnTo>
                <a:lnTo>
                  <a:pt x="0" y="91761"/>
                </a:lnTo>
                <a:lnTo>
                  <a:pt x="1159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7268155-6A07-4C84-B8EB-873877CAF07A}"/>
              </a:ext>
            </a:extLst>
          </p:cNvPr>
          <p:cNvSpPr/>
          <p:nvPr/>
        </p:nvSpPr>
        <p:spPr>
          <a:xfrm>
            <a:off x="2381956" y="772292"/>
            <a:ext cx="35310" cy="30255"/>
          </a:xfrm>
          <a:custGeom>
            <a:avLst/>
            <a:gdLst>
              <a:gd name="connsiteX0" fmla="*/ 35310 w 35310"/>
              <a:gd name="connsiteY0" fmla="*/ 0 h 30255"/>
              <a:gd name="connsiteX1" fmla="*/ 0 w 35310"/>
              <a:gd name="connsiteY1" fmla="*/ 30255 h 30255"/>
              <a:gd name="connsiteX2" fmla="*/ 4517 w 35310"/>
              <a:gd name="connsiteY2" fmla="*/ 26029 h 30255"/>
              <a:gd name="connsiteX3" fmla="*/ 35310 w 35310"/>
              <a:gd name="connsiteY3" fmla="*/ 0 h 3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10" h="30255">
                <a:moveTo>
                  <a:pt x="35310" y="0"/>
                </a:moveTo>
                <a:lnTo>
                  <a:pt x="0" y="30255"/>
                </a:lnTo>
                <a:lnTo>
                  <a:pt x="4517" y="26029"/>
                </a:lnTo>
                <a:lnTo>
                  <a:pt x="35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06D63BC-A4DC-4A80-B607-65B7717FCC1C}"/>
              </a:ext>
            </a:extLst>
          </p:cNvPr>
          <p:cNvSpPr/>
          <p:nvPr/>
        </p:nvSpPr>
        <p:spPr>
          <a:xfrm>
            <a:off x="2354849" y="775658"/>
            <a:ext cx="251245" cy="224129"/>
          </a:xfrm>
          <a:custGeom>
            <a:avLst/>
            <a:gdLst>
              <a:gd name="connsiteX0" fmla="*/ 251245 w 251245"/>
              <a:gd name="connsiteY0" fmla="*/ 0 h 224129"/>
              <a:gd name="connsiteX1" fmla="*/ 0 w 251245"/>
              <a:gd name="connsiteY1" fmla="*/ 224129 h 224129"/>
              <a:gd name="connsiteX2" fmla="*/ 92760 w 251245"/>
              <a:gd name="connsiteY2" fmla="*/ 136904 h 224129"/>
              <a:gd name="connsiteX3" fmla="*/ 251245 w 251245"/>
              <a:gd name="connsiteY3" fmla="*/ 0 h 22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245" h="224129">
                <a:moveTo>
                  <a:pt x="251245" y="0"/>
                </a:moveTo>
                <a:lnTo>
                  <a:pt x="0" y="224129"/>
                </a:lnTo>
                <a:lnTo>
                  <a:pt x="92760" y="136904"/>
                </a:lnTo>
                <a:cubicBezTo>
                  <a:pt x="144976" y="89828"/>
                  <a:pt x="197822" y="44182"/>
                  <a:pt x="251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7846E9F-50AE-46B2-AC44-51B65A1F2963}"/>
              </a:ext>
            </a:extLst>
          </p:cNvPr>
          <p:cNvSpPr/>
          <p:nvPr/>
        </p:nvSpPr>
        <p:spPr>
          <a:xfrm>
            <a:off x="2206021" y="802547"/>
            <a:ext cx="175935" cy="164615"/>
          </a:xfrm>
          <a:custGeom>
            <a:avLst/>
            <a:gdLst>
              <a:gd name="connsiteX0" fmla="*/ 175935 w 175935"/>
              <a:gd name="connsiteY0" fmla="*/ 0 h 164615"/>
              <a:gd name="connsiteX1" fmla="*/ 0 w 175935"/>
              <a:gd name="connsiteY1" fmla="*/ 164615 h 164615"/>
              <a:gd name="connsiteX2" fmla="*/ 10646 w 175935"/>
              <a:gd name="connsiteY2" fmla="*/ 153819 h 164615"/>
              <a:gd name="connsiteX3" fmla="*/ 170337 w 175935"/>
              <a:gd name="connsiteY3" fmla="*/ 4797 h 164615"/>
              <a:gd name="connsiteX4" fmla="*/ 175935 w 175935"/>
              <a:gd name="connsiteY4" fmla="*/ 0 h 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35" h="164615">
                <a:moveTo>
                  <a:pt x="175935" y="0"/>
                </a:moveTo>
                <a:lnTo>
                  <a:pt x="0" y="164615"/>
                </a:lnTo>
                <a:lnTo>
                  <a:pt x="10646" y="153819"/>
                </a:lnTo>
                <a:cubicBezTo>
                  <a:pt x="63186" y="102699"/>
                  <a:pt x="116434" y="53013"/>
                  <a:pt x="170337" y="4797"/>
                </a:cubicBezTo>
                <a:lnTo>
                  <a:pt x="1759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DEEBC4F-0D63-48B5-AEDF-C2BD8278E0C4}"/>
              </a:ext>
            </a:extLst>
          </p:cNvPr>
          <p:cNvSpPr/>
          <p:nvPr/>
        </p:nvSpPr>
        <p:spPr>
          <a:xfrm>
            <a:off x="2158541" y="967162"/>
            <a:ext cx="47480" cy="48147"/>
          </a:xfrm>
          <a:custGeom>
            <a:avLst/>
            <a:gdLst>
              <a:gd name="connsiteX0" fmla="*/ 47480 w 47480"/>
              <a:gd name="connsiteY0" fmla="*/ 0 h 48147"/>
              <a:gd name="connsiteX1" fmla="*/ 0 w 47480"/>
              <a:gd name="connsiteY1" fmla="*/ 48147 h 48147"/>
              <a:gd name="connsiteX2" fmla="*/ 38457 w 47480"/>
              <a:gd name="connsiteY2" fmla="*/ 8442 h 48147"/>
              <a:gd name="connsiteX3" fmla="*/ 47480 w 47480"/>
              <a:gd name="connsiteY3" fmla="*/ 0 h 4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0" h="48147">
                <a:moveTo>
                  <a:pt x="47480" y="0"/>
                </a:moveTo>
                <a:lnTo>
                  <a:pt x="0" y="48147"/>
                </a:lnTo>
                <a:lnTo>
                  <a:pt x="38457" y="8442"/>
                </a:lnTo>
                <a:lnTo>
                  <a:pt x="47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1B682C57-A373-4100-AF9F-4940A0797E5D}"/>
              </a:ext>
            </a:extLst>
          </p:cNvPr>
          <p:cNvSpPr/>
          <p:nvPr/>
        </p:nvSpPr>
        <p:spPr>
          <a:xfrm>
            <a:off x="2318743" y="999787"/>
            <a:ext cx="36106" cy="33951"/>
          </a:xfrm>
          <a:custGeom>
            <a:avLst/>
            <a:gdLst>
              <a:gd name="connsiteX0" fmla="*/ 36106 w 36106"/>
              <a:gd name="connsiteY0" fmla="*/ 0 h 33951"/>
              <a:gd name="connsiteX1" fmla="*/ 0 w 36106"/>
              <a:gd name="connsiteY1" fmla="*/ 33951 h 33951"/>
              <a:gd name="connsiteX2" fmla="*/ 12463 w 36106"/>
              <a:gd name="connsiteY2" fmla="*/ 21091 h 33951"/>
              <a:gd name="connsiteX3" fmla="*/ 36106 w 36106"/>
              <a:gd name="connsiteY3" fmla="*/ 0 h 3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6" h="33951">
                <a:moveTo>
                  <a:pt x="36106" y="0"/>
                </a:moveTo>
                <a:lnTo>
                  <a:pt x="0" y="33951"/>
                </a:lnTo>
                <a:lnTo>
                  <a:pt x="12463" y="21091"/>
                </a:lnTo>
                <a:lnTo>
                  <a:pt x="36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671F115-3FB5-4E00-83D1-2DEC90D93FD5}"/>
              </a:ext>
            </a:extLst>
          </p:cNvPr>
          <p:cNvSpPr/>
          <p:nvPr/>
        </p:nvSpPr>
        <p:spPr>
          <a:xfrm>
            <a:off x="2034870" y="1015308"/>
            <a:ext cx="123671" cy="127684"/>
          </a:xfrm>
          <a:custGeom>
            <a:avLst/>
            <a:gdLst>
              <a:gd name="connsiteX0" fmla="*/ 123671 w 123671"/>
              <a:gd name="connsiteY0" fmla="*/ 0 h 127684"/>
              <a:gd name="connsiteX1" fmla="*/ 0 w 123671"/>
              <a:gd name="connsiteY1" fmla="*/ 127684 h 127684"/>
              <a:gd name="connsiteX2" fmla="*/ 26356 w 123671"/>
              <a:gd name="connsiteY2" fmla="*/ 98682 h 127684"/>
              <a:gd name="connsiteX3" fmla="*/ 123671 w 123671"/>
              <a:gd name="connsiteY3" fmla="*/ 0 h 12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71" h="127684">
                <a:moveTo>
                  <a:pt x="123671" y="0"/>
                </a:moveTo>
                <a:lnTo>
                  <a:pt x="0" y="127684"/>
                </a:lnTo>
                <a:lnTo>
                  <a:pt x="26356" y="98682"/>
                </a:lnTo>
                <a:lnTo>
                  <a:pt x="1236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4C95ACE-4D43-4FDB-B56A-9AD89580D9D0}"/>
              </a:ext>
            </a:extLst>
          </p:cNvPr>
          <p:cNvSpPr/>
          <p:nvPr/>
        </p:nvSpPr>
        <p:spPr>
          <a:xfrm>
            <a:off x="2090140" y="1033737"/>
            <a:ext cx="228603" cy="235888"/>
          </a:xfrm>
          <a:custGeom>
            <a:avLst/>
            <a:gdLst>
              <a:gd name="connsiteX0" fmla="*/ 228603 w 228603"/>
              <a:gd name="connsiteY0" fmla="*/ 0 h 235888"/>
              <a:gd name="connsiteX1" fmla="*/ 0 w 228603"/>
              <a:gd name="connsiteY1" fmla="*/ 235888 h 235888"/>
              <a:gd name="connsiteX2" fmla="*/ 52131 w 228603"/>
              <a:gd name="connsiteY2" fmla="*/ 178141 h 235888"/>
              <a:gd name="connsiteX3" fmla="*/ 202759 w 228603"/>
              <a:gd name="connsiteY3" fmla="*/ 24302 h 235888"/>
              <a:gd name="connsiteX4" fmla="*/ 228603 w 228603"/>
              <a:gd name="connsiteY4" fmla="*/ 0 h 23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3" h="235888">
                <a:moveTo>
                  <a:pt x="228603" y="0"/>
                </a:moveTo>
                <a:lnTo>
                  <a:pt x="0" y="235888"/>
                </a:lnTo>
                <a:lnTo>
                  <a:pt x="52131" y="178141"/>
                </a:lnTo>
                <a:cubicBezTo>
                  <a:pt x="101626" y="125491"/>
                  <a:pt x="151852" y="74200"/>
                  <a:pt x="202759" y="24302"/>
                </a:cubicBezTo>
                <a:lnTo>
                  <a:pt x="2286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24ECCA1-B37F-4CD9-AE7F-41E6070DFA96}"/>
              </a:ext>
            </a:extLst>
          </p:cNvPr>
          <p:cNvSpPr/>
          <p:nvPr/>
        </p:nvSpPr>
        <p:spPr>
          <a:xfrm>
            <a:off x="1974337" y="1142993"/>
            <a:ext cx="60533" cy="66607"/>
          </a:xfrm>
          <a:custGeom>
            <a:avLst/>
            <a:gdLst>
              <a:gd name="connsiteX0" fmla="*/ 60533 w 60533"/>
              <a:gd name="connsiteY0" fmla="*/ 0 h 66607"/>
              <a:gd name="connsiteX1" fmla="*/ 0 w 60533"/>
              <a:gd name="connsiteY1" fmla="*/ 66607 h 66607"/>
              <a:gd name="connsiteX2" fmla="*/ 39236 w 60533"/>
              <a:gd name="connsiteY2" fmla="*/ 21987 h 66607"/>
              <a:gd name="connsiteX3" fmla="*/ 60533 w 60533"/>
              <a:gd name="connsiteY3" fmla="*/ 0 h 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3" h="66607">
                <a:moveTo>
                  <a:pt x="60533" y="0"/>
                </a:moveTo>
                <a:lnTo>
                  <a:pt x="0" y="66607"/>
                </a:lnTo>
                <a:lnTo>
                  <a:pt x="39236" y="21987"/>
                </a:lnTo>
                <a:lnTo>
                  <a:pt x="605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8F66CBD-6B4F-4083-BF46-808DD1143229}"/>
              </a:ext>
            </a:extLst>
          </p:cNvPr>
          <p:cNvSpPr/>
          <p:nvPr/>
        </p:nvSpPr>
        <p:spPr>
          <a:xfrm>
            <a:off x="1868188" y="1209600"/>
            <a:ext cx="106149" cy="120715"/>
          </a:xfrm>
          <a:custGeom>
            <a:avLst/>
            <a:gdLst>
              <a:gd name="connsiteX0" fmla="*/ 106149 w 106149"/>
              <a:gd name="connsiteY0" fmla="*/ 0 h 120715"/>
              <a:gd name="connsiteX1" fmla="*/ 0 w 106149"/>
              <a:gd name="connsiteY1" fmla="*/ 120715 h 120715"/>
              <a:gd name="connsiteX2" fmla="*/ 42167 w 106149"/>
              <a:gd name="connsiteY2" fmla="*/ 70403 h 120715"/>
              <a:gd name="connsiteX3" fmla="*/ 106149 w 106149"/>
              <a:gd name="connsiteY3" fmla="*/ 0 h 12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49" h="120715">
                <a:moveTo>
                  <a:pt x="106149" y="0"/>
                </a:moveTo>
                <a:lnTo>
                  <a:pt x="0" y="120715"/>
                </a:lnTo>
                <a:lnTo>
                  <a:pt x="42167" y="70403"/>
                </a:lnTo>
                <a:lnTo>
                  <a:pt x="1061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086B68A-C9CE-4F0B-A3DB-471EB2CD915D}"/>
              </a:ext>
            </a:extLst>
          </p:cNvPr>
          <p:cNvSpPr/>
          <p:nvPr/>
        </p:nvSpPr>
        <p:spPr>
          <a:xfrm>
            <a:off x="2048384" y="1269626"/>
            <a:ext cx="41756" cy="46255"/>
          </a:xfrm>
          <a:custGeom>
            <a:avLst/>
            <a:gdLst>
              <a:gd name="connsiteX0" fmla="*/ 41756 w 41756"/>
              <a:gd name="connsiteY0" fmla="*/ 0 h 46255"/>
              <a:gd name="connsiteX1" fmla="*/ 0 w 41756"/>
              <a:gd name="connsiteY1" fmla="*/ 46255 h 46255"/>
              <a:gd name="connsiteX2" fmla="*/ 20201 w 41756"/>
              <a:gd name="connsiteY2" fmla="*/ 22242 h 46255"/>
              <a:gd name="connsiteX3" fmla="*/ 41756 w 41756"/>
              <a:gd name="connsiteY3" fmla="*/ 0 h 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6" h="46255">
                <a:moveTo>
                  <a:pt x="41756" y="0"/>
                </a:moveTo>
                <a:lnTo>
                  <a:pt x="0" y="46255"/>
                </a:lnTo>
                <a:lnTo>
                  <a:pt x="20201" y="22242"/>
                </a:lnTo>
                <a:lnTo>
                  <a:pt x="41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6E6C588-1DFF-479D-B777-A9BEF11F7340}"/>
              </a:ext>
            </a:extLst>
          </p:cNvPr>
          <p:cNvSpPr/>
          <p:nvPr/>
        </p:nvSpPr>
        <p:spPr>
          <a:xfrm>
            <a:off x="1831813" y="1315881"/>
            <a:ext cx="216571" cy="257433"/>
          </a:xfrm>
          <a:custGeom>
            <a:avLst/>
            <a:gdLst>
              <a:gd name="connsiteX0" fmla="*/ 216571 w 216571"/>
              <a:gd name="connsiteY0" fmla="*/ 0 h 257433"/>
              <a:gd name="connsiteX1" fmla="*/ 0 w 216571"/>
              <a:gd name="connsiteY1" fmla="*/ 257433 h 257433"/>
              <a:gd name="connsiteX2" fmla="*/ 22687 w 216571"/>
              <a:gd name="connsiteY2" fmla="*/ 227912 h 257433"/>
              <a:gd name="connsiteX3" fmla="*/ 164223 w 216571"/>
              <a:gd name="connsiteY3" fmla="*/ 57987 h 257433"/>
              <a:gd name="connsiteX4" fmla="*/ 216571 w 216571"/>
              <a:gd name="connsiteY4" fmla="*/ 0 h 257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71" h="257433">
                <a:moveTo>
                  <a:pt x="216571" y="0"/>
                </a:moveTo>
                <a:lnTo>
                  <a:pt x="0" y="257433"/>
                </a:lnTo>
                <a:lnTo>
                  <a:pt x="22687" y="227912"/>
                </a:lnTo>
                <a:cubicBezTo>
                  <a:pt x="69048" y="169971"/>
                  <a:pt x="116244" y="113317"/>
                  <a:pt x="164223" y="57987"/>
                </a:cubicBezTo>
                <a:lnTo>
                  <a:pt x="2165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F857B46-6AE6-4D37-97C6-BB3D9313C8BF}"/>
              </a:ext>
            </a:extLst>
          </p:cNvPr>
          <p:cNvSpPr/>
          <p:nvPr/>
        </p:nvSpPr>
        <p:spPr>
          <a:xfrm>
            <a:off x="1806771" y="1330315"/>
            <a:ext cx="61417" cy="73279"/>
          </a:xfrm>
          <a:custGeom>
            <a:avLst/>
            <a:gdLst>
              <a:gd name="connsiteX0" fmla="*/ 61417 w 61417"/>
              <a:gd name="connsiteY0" fmla="*/ 0 h 73279"/>
              <a:gd name="connsiteX1" fmla="*/ 0 w 61417"/>
              <a:gd name="connsiteY1" fmla="*/ 73279 h 73279"/>
              <a:gd name="connsiteX2" fmla="*/ 29961 w 61417"/>
              <a:gd name="connsiteY2" fmla="*/ 35772 h 73279"/>
              <a:gd name="connsiteX3" fmla="*/ 61417 w 61417"/>
              <a:gd name="connsiteY3" fmla="*/ 0 h 7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17" h="73279">
                <a:moveTo>
                  <a:pt x="61417" y="0"/>
                </a:moveTo>
                <a:lnTo>
                  <a:pt x="0" y="73279"/>
                </a:lnTo>
                <a:lnTo>
                  <a:pt x="29961" y="35772"/>
                </a:lnTo>
                <a:lnTo>
                  <a:pt x="614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B2EDECE-6BE0-47A7-88DB-585FF6A9C6A1}"/>
              </a:ext>
            </a:extLst>
          </p:cNvPr>
          <p:cNvSpPr/>
          <p:nvPr/>
        </p:nvSpPr>
        <p:spPr>
          <a:xfrm>
            <a:off x="1704952" y="1403594"/>
            <a:ext cx="101819" cy="127465"/>
          </a:xfrm>
          <a:custGeom>
            <a:avLst/>
            <a:gdLst>
              <a:gd name="connsiteX0" fmla="*/ 101819 w 101819"/>
              <a:gd name="connsiteY0" fmla="*/ 0 h 127465"/>
              <a:gd name="connsiteX1" fmla="*/ 0 w 101819"/>
              <a:gd name="connsiteY1" fmla="*/ 127465 h 127465"/>
              <a:gd name="connsiteX2" fmla="*/ 59419 w 101819"/>
              <a:gd name="connsiteY2" fmla="*/ 50590 h 127465"/>
              <a:gd name="connsiteX3" fmla="*/ 101819 w 101819"/>
              <a:gd name="connsiteY3" fmla="*/ 0 h 12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19" h="127465">
                <a:moveTo>
                  <a:pt x="101819" y="0"/>
                </a:moveTo>
                <a:lnTo>
                  <a:pt x="0" y="127465"/>
                </a:lnTo>
                <a:lnTo>
                  <a:pt x="59419" y="50590"/>
                </a:lnTo>
                <a:lnTo>
                  <a:pt x="1018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DBEFFB4-9BEF-494F-899E-38908C09A729}"/>
              </a:ext>
            </a:extLst>
          </p:cNvPr>
          <p:cNvSpPr/>
          <p:nvPr/>
        </p:nvSpPr>
        <p:spPr>
          <a:xfrm>
            <a:off x="1648323" y="1531059"/>
            <a:ext cx="56629" cy="73265"/>
          </a:xfrm>
          <a:custGeom>
            <a:avLst/>
            <a:gdLst>
              <a:gd name="connsiteX0" fmla="*/ 56629 w 56629"/>
              <a:gd name="connsiteY0" fmla="*/ 0 h 73265"/>
              <a:gd name="connsiteX1" fmla="*/ 0 w 56629"/>
              <a:gd name="connsiteY1" fmla="*/ 73265 h 73265"/>
              <a:gd name="connsiteX2" fmla="*/ 18685 w 56629"/>
              <a:gd name="connsiteY2" fmla="*/ 47501 h 73265"/>
              <a:gd name="connsiteX3" fmla="*/ 56629 w 56629"/>
              <a:gd name="connsiteY3" fmla="*/ 0 h 7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9" h="73265">
                <a:moveTo>
                  <a:pt x="56629" y="0"/>
                </a:moveTo>
                <a:lnTo>
                  <a:pt x="0" y="73265"/>
                </a:lnTo>
                <a:lnTo>
                  <a:pt x="18685" y="47501"/>
                </a:lnTo>
                <a:lnTo>
                  <a:pt x="566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6F24CB0-E02E-462A-8C22-3E62E5DE97D0}"/>
              </a:ext>
            </a:extLst>
          </p:cNvPr>
          <p:cNvSpPr/>
          <p:nvPr/>
        </p:nvSpPr>
        <p:spPr>
          <a:xfrm>
            <a:off x="1800050" y="1573313"/>
            <a:ext cx="31763" cy="41330"/>
          </a:xfrm>
          <a:custGeom>
            <a:avLst/>
            <a:gdLst>
              <a:gd name="connsiteX0" fmla="*/ 31763 w 31763"/>
              <a:gd name="connsiteY0" fmla="*/ 0 h 41330"/>
              <a:gd name="connsiteX1" fmla="*/ 0 w 31763"/>
              <a:gd name="connsiteY1" fmla="*/ 41330 h 41330"/>
              <a:gd name="connsiteX2" fmla="*/ 19836 w 31763"/>
              <a:gd name="connsiteY2" fmla="*/ 14177 h 41330"/>
              <a:gd name="connsiteX3" fmla="*/ 31763 w 31763"/>
              <a:gd name="connsiteY3" fmla="*/ 0 h 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3" h="41330">
                <a:moveTo>
                  <a:pt x="31763" y="0"/>
                </a:moveTo>
                <a:lnTo>
                  <a:pt x="0" y="41330"/>
                </a:lnTo>
                <a:lnTo>
                  <a:pt x="19836" y="14177"/>
                </a:lnTo>
                <a:lnTo>
                  <a:pt x="317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A92CCC1-E44D-4A81-AC53-AAE568BE4E37}"/>
              </a:ext>
            </a:extLst>
          </p:cNvPr>
          <p:cNvSpPr/>
          <p:nvPr/>
        </p:nvSpPr>
        <p:spPr>
          <a:xfrm>
            <a:off x="1539195" y="1604324"/>
            <a:ext cx="109128" cy="150473"/>
          </a:xfrm>
          <a:custGeom>
            <a:avLst/>
            <a:gdLst>
              <a:gd name="connsiteX0" fmla="*/ 109128 w 109128"/>
              <a:gd name="connsiteY0" fmla="*/ 0 h 150473"/>
              <a:gd name="connsiteX1" fmla="*/ 0 w 109128"/>
              <a:gd name="connsiteY1" fmla="*/ 150473 h 150473"/>
              <a:gd name="connsiteX2" fmla="*/ 84399 w 109128"/>
              <a:gd name="connsiteY2" fmla="*/ 31994 h 150473"/>
              <a:gd name="connsiteX3" fmla="*/ 109128 w 109128"/>
              <a:gd name="connsiteY3" fmla="*/ 0 h 1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28" h="150473">
                <a:moveTo>
                  <a:pt x="109128" y="0"/>
                </a:moveTo>
                <a:lnTo>
                  <a:pt x="0" y="150473"/>
                </a:lnTo>
                <a:lnTo>
                  <a:pt x="84399" y="31994"/>
                </a:lnTo>
                <a:lnTo>
                  <a:pt x="1091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931C112-1D21-452E-BBC4-380C68DD04C2}"/>
              </a:ext>
            </a:extLst>
          </p:cNvPr>
          <p:cNvSpPr/>
          <p:nvPr/>
        </p:nvSpPr>
        <p:spPr>
          <a:xfrm>
            <a:off x="1586762" y="1614644"/>
            <a:ext cx="213288" cy="291965"/>
          </a:xfrm>
          <a:custGeom>
            <a:avLst/>
            <a:gdLst>
              <a:gd name="connsiteX0" fmla="*/ 213288 w 213288"/>
              <a:gd name="connsiteY0" fmla="*/ 0 h 291965"/>
              <a:gd name="connsiteX1" fmla="*/ 0 w 213288"/>
              <a:gd name="connsiteY1" fmla="*/ 291965 h 291965"/>
              <a:gd name="connsiteX2" fmla="*/ 131210 w 213288"/>
              <a:gd name="connsiteY2" fmla="*/ 106801 h 291965"/>
              <a:gd name="connsiteX3" fmla="*/ 213288 w 213288"/>
              <a:gd name="connsiteY3" fmla="*/ 0 h 29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88" h="291965">
                <a:moveTo>
                  <a:pt x="213288" y="0"/>
                </a:moveTo>
                <a:lnTo>
                  <a:pt x="0" y="291965"/>
                </a:lnTo>
                <a:cubicBezTo>
                  <a:pt x="42816" y="229015"/>
                  <a:pt x="86570" y="167282"/>
                  <a:pt x="131210" y="106801"/>
                </a:cubicBezTo>
                <a:lnTo>
                  <a:pt x="213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268CB72-C6C0-46AA-964D-67ED895E2F5B}"/>
              </a:ext>
            </a:extLst>
          </p:cNvPr>
          <p:cNvSpPr/>
          <p:nvPr/>
        </p:nvSpPr>
        <p:spPr>
          <a:xfrm>
            <a:off x="1497667" y="1754796"/>
            <a:ext cx="41528" cy="58298"/>
          </a:xfrm>
          <a:custGeom>
            <a:avLst/>
            <a:gdLst>
              <a:gd name="connsiteX0" fmla="*/ 41528 w 41528"/>
              <a:gd name="connsiteY0" fmla="*/ 0 h 58298"/>
              <a:gd name="connsiteX1" fmla="*/ 0 w 41528"/>
              <a:gd name="connsiteY1" fmla="*/ 58298 h 58298"/>
              <a:gd name="connsiteX2" fmla="*/ 7268 w 41528"/>
              <a:gd name="connsiteY2" fmla="*/ 47241 h 58298"/>
              <a:gd name="connsiteX3" fmla="*/ 41528 w 41528"/>
              <a:gd name="connsiteY3" fmla="*/ 0 h 5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28" h="58298">
                <a:moveTo>
                  <a:pt x="41528" y="0"/>
                </a:moveTo>
                <a:lnTo>
                  <a:pt x="0" y="58298"/>
                </a:lnTo>
                <a:lnTo>
                  <a:pt x="7268" y="47241"/>
                </a:lnTo>
                <a:lnTo>
                  <a:pt x="415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E7F708F-BDD3-4E65-8197-2A84E87CB7EE}"/>
              </a:ext>
            </a:extLst>
          </p:cNvPr>
          <p:cNvSpPr/>
          <p:nvPr/>
        </p:nvSpPr>
        <p:spPr>
          <a:xfrm>
            <a:off x="1356206" y="1813095"/>
            <a:ext cx="141461" cy="215211"/>
          </a:xfrm>
          <a:custGeom>
            <a:avLst/>
            <a:gdLst>
              <a:gd name="connsiteX0" fmla="*/ 141461 w 141461"/>
              <a:gd name="connsiteY0" fmla="*/ 0 h 215211"/>
              <a:gd name="connsiteX1" fmla="*/ 0 w 141461"/>
              <a:gd name="connsiteY1" fmla="*/ 215211 h 215211"/>
              <a:gd name="connsiteX2" fmla="*/ 2727 w 141461"/>
              <a:gd name="connsiteY2" fmla="*/ 210479 h 215211"/>
              <a:gd name="connsiteX3" fmla="*/ 132135 w 141461"/>
              <a:gd name="connsiteY3" fmla="*/ 13092 h 215211"/>
              <a:gd name="connsiteX4" fmla="*/ 141461 w 141461"/>
              <a:gd name="connsiteY4" fmla="*/ 0 h 21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61" h="215211">
                <a:moveTo>
                  <a:pt x="141461" y="0"/>
                </a:moveTo>
                <a:lnTo>
                  <a:pt x="0" y="215211"/>
                </a:lnTo>
                <a:lnTo>
                  <a:pt x="2727" y="210479"/>
                </a:lnTo>
                <a:cubicBezTo>
                  <a:pt x="44854" y="143454"/>
                  <a:pt x="88008" y="77647"/>
                  <a:pt x="132135" y="13092"/>
                </a:cubicBezTo>
                <a:lnTo>
                  <a:pt x="1414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92D8CF8-00EA-49EC-AFED-122936112583}"/>
              </a:ext>
            </a:extLst>
          </p:cNvPr>
          <p:cNvSpPr/>
          <p:nvPr/>
        </p:nvSpPr>
        <p:spPr>
          <a:xfrm>
            <a:off x="1422697" y="1906608"/>
            <a:ext cx="164065" cy="259496"/>
          </a:xfrm>
          <a:custGeom>
            <a:avLst/>
            <a:gdLst>
              <a:gd name="connsiteX0" fmla="*/ 164065 w 164065"/>
              <a:gd name="connsiteY0" fmla="*/ 0 h 259496"/>
              <a:gd name="connsiteX1" fmla="*/ 0 w 164065"/>
              <a:gd name="connsiteY1" fmla="*/ 259496 h 259496"/>
              <a:gd name="connsiteX2" fmla="*/ 38480 w 164065"/>
              <a:gd name="connsiteY2" fmla="*/ 192465 h 259496"/>
              <a:gd name="connsiteX3" fmla="*/ 164065 w 164065"/>
              <a:gd name="connsiteY3" fmla="*/ 0 h 2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5" h="259496">
                <a:moveTo>
                  <a:pt x="164065" y="0"/>
                </a:moveTo>
                <a:lnTo>
                  <a:pt x="0" y="259496"/>
                </a:lnTo>
                <a:lnTo>
                  <a:pt x="38480" y="192465"/>
                </a:lnTo>
                <a:cubicBezTo>
                  <a:pt x="79370" y="127116"/>
                  <a:pt x="121249" y="62950"/>
                  <a:pt x="1640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036E2BB-43AB-41BC-816E-3426080671AF}"/>
              </a:ext>
            </a:extLst>
          </p:cNvPr>
          <p:cNvSpPr/>
          <p:nvPr/>
        </p:nvSpPr>
        <p:spPr>
          <a:xfrm>
            <a:off x="1142525" y="2028306"/>
            <a:ext cx="213681" cy="370771"/>
          </a:xfrm>
          <a:custGeom>
            <a:avLst/>
            <a:gdLst>
              <a:gd name="connsiteX0" fmla="*/ 213681 w 213681"/>
              <a:gd name="connsiteY0" fmla="*/ 0 h 370771"/>
              <a:gd name="connsiteX1" fmla="*/ 0 w 213681"/>
              <a:gd name="connsiteY1" fmla="*/ 370771 h 370771"/>
              <a:gd name="connsiteX2" fmla="*/ 63350 w 213681"/>
              <a:gd name="connsiteY2" fmla="*/ 252244 h 370771"/>
              <a:gd name="connsiteX3" fmla="*/ 208521 w 213681"/>
              <a:gd name="connsiteY3" fmla="*/ 7850 h 370771"/>
              <a:gd name="connsiteX4" fmla="*/ 213681 w 213681"/>
              <a:gd name="connsiteY4" fmla="*/ 0 h 37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681" h="370771">
                <a:moveTo>
                  <a:pt x="213681" y="0"/>
                </a:moveTo>
                <a:lnTo>
                  <a:pt x="0" y="370771"/>
                </a:lnTo>
                <a:lnTo>
                  <a:pt x="63350" y="252244"/>
                </a:lnTo>
                <a:cubicBezTo>
                  <a:pt x="110228" y="169107"/>
                  <a:pt x="158648" y="87622"/>
                  <a:pt x="208521" y="7850"/>
                </a:cubicBezTo>
                <a:lnTo>
                  <a:pt x="2136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3565861-19DC-4C70-84C4-16DB5017EC1C}"/>
              </a:ext>
            </a:extLst>
          </p:cNvPr>
          <p:cNvSpPr/>
          <p:nvPr/>
        </p:nvSpPr>
        <p:spPr>
          <a:xfrm>
            <a:off x="1286940" y="2166105"/>
            <a:ext cx="135757" cy="236485"/>
          </a:xfrm>
          <a:custGeom>
            <a:avLst/>
            <a:gdLst>
              <a:gd name="connsiteX0" fmla="*/ 135757 w 135757"/>
              <a:gd name="connsiteY0" fmla="*/ 0 h 236485"/>
              <a:gd name="connsiteX1" fmla="*/ 0 w 135757"/>
              <a:gd name="connsiteY1" fmla="*/ 236485 h 236485"/>
              <a:gd name="connsiteX2" fmla="*/ 83925 w 135757"/>
              <a:gd name="connsiteY2" fmla="*/ 81981 h 236485"/>
              <a:gd name="connsiteX3" fmla="*/ 135757 w 135757"/>
              <a:gd name="connsiteY3" fmla="*/ 0 h 23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57" h="236485">
                <a:moveTo>
                  <a:pt x="135757" y="0"/>
                </a:moveTo>
                <a:lnTo>
                  <a:pt x="0" y="236485"/>
                </a:lnTo>
                <a:lnTo>
                  <a:pt x="83925" y="81981"/>
                </a:lnTo>
                <a:lnTo>
                  <a:pt x="1357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B085FB8-0382-44E3-A867-8C68BBA27C79}"/>
              </a:ext>
            </a:extLst>
          </p:cNvPr>
          <p:cNvSpPr/>
          <p:nvPr/>
        </p:nvSpPr>
        <p:spPr>
          <a:xfrm>
            <a:off x="1104007" y="2399077"/>
            <a:ext cx="38518" cy="72069"/>
          </a:xfrm>
          <a:custGeom>
            <a:avLst/>
            <a:gdLst>
              <a:gd name="connsiteX0" fmla="*/ 38518 w 38518"/>
              <a:gd name="connsiteY0" fmla="*/ 0 h 72069"/>
              <a:gd name="connsiteX1" fmla="*/ 0 w 38518"/>
              <a:gd name="connsiteY1" fmla="*/ 72069 h 72069"/>
              <a:gd name="connsiteX2" fmla="*/ 14914 w 38518"/>
              <a:gd name="connsiteY2" fmla="*/ 40958 h 72069"/>
              <a:gd name="connsiteX3" fmla="*/ 38518 w 38518"/>
              <a:gd name="connsiteY3" fmla="*/ 0 h 7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18" h="72069">
                <a:moveTo>
                  <a:pt x="38518" y="0"/>
                </a:moveTo>
                <a:lnTo>
                  <a:pt x="0" y="72069"/>
                </a:lnTo>
                <a:lnTo>
                  <a:pt x="14914" y="40958"/>
                </a:lnTo>
                <a:lnTo>
                  <a:pt x="385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E4D2D90-588A-4150-9CB9-DCFD91AE24EA}"/>
              </a:ext>
            </a:extLst>
          </p:cNvPr>
          <p:cNvSpPr/>
          <p:nvPr/>
        </p:nvSpPr>
        <p:spPr>
          <a:xfrm>
            <a:off x="1204871" y="2402590"/>
            <a:ext cx="82069" cy="151087"/>
          </a:xfrm>
          <a:custGeom>
            <a:avLst/>
            <a:gdLst>
              <a:gd name="connsiteX0" fmla="*/ 82069 w 82069"/>
              <a:gd name="connsiteY0" fmla="*/ 0 h 151087"/>
              <a:gd name="connsiteX1" fmla="*/ 0 w 82069"/>
              <a:gd name="connsiteY1" fmla="*/ 151087 h 151087"/>
              <a:gd name="connsiteX2" fmla="*/ 23246 w 82069"/>
              <a:gd name="connsiteY2" fmla="*/ 102468 h 151087"/>
              <a:gd name="connsiteX3" fmla="*/ 82069 w 82069"/>
              <a:gd name="connsiteY3" fmla="*/ 0 h 15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69" h="151087">
                <a:moveTo>
                  <a:pt x="82069" y="0"/>
                </a:moveTo>
                <a:lnTo>
                  <a:pt x="0" y="151087"/>
                </a:lnTo>
                <a:lnTo>
                  <a:pt x="23246" y="102468"/>
                </a:lnTo>
                <a:lnTo>
                  <a:pt x="820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A11C1E9-AB37-4F62-A946-D18A9A35C753}"/>
              </a:ext>
            </a:extLst>
          </p:cNvPr>
          <p:cNvSpPr/>
          <p:nvPr/>
        </p:nvSpPr>
        <p:spPr>
          <a:xfrm>
            <a:off x="919590" y="2471145"/>
            <a:ext cx="184417" cy="384692"/>
          </a:xfrm>
          <a:custGeom>
            <a:avLst/>
            <a:gdLst>
              <a:gd name="connsiteX0" fmla="*/ 184417 w 184417"/>
              <a:gd name="connsiteY0" fmla="*/ 0 h 384692"/>
              <a:gd name="connsiteX1" fmla="*/ 0 w 184417"/>
              <a:gd name="connsiteY1" fmla="*/ 384692 h 384692"/>
              <a:gd name="connsiteX2" fmla="*/ 24230 w 184417"/>
              <a:gd name="connsiteY2" fmla="*/ 327569 h 384692"/>
              <a:gd name="connsiteX3" fmla="*/ 150365 w 184417"/>
              <a:gd name="connsiteY3" fmla="*/ 63711 h 384692"/>
              <a:gd name="connsiteX4" fmla="*/ 184417 w 184417"/>
              <a:gd name="connsiteY4" fmla="*/ 0 h 3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17" h="384692">
                <a:moveTo>
                  <a:pt x="184417" y="0"/>
                </a:moveTo>
                <a:lnTo>
                  <a:pt x="0" y="384692"/>
                </a:lnTo>
                <a:lnTo>
                  <a:pt x="24230" y="327569"/>
                </a:lnTo>
                <a:cubicBezTo>
                  <a:pt x="64585" y="238065"/>
                  <a:pt x="106660" y="150093"/>
                  <a:pt x="150365" y="63711"/>
                </a:cubicBezTo>
                <a:lnTo>
                  <a:pt x="1844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ED223CB-2635-43FC-B25E-3FBE3E118BB1}"/>
              </a:ext>
            </a:extLst>
          </p:cNvPr>
          <p:cNvSpPr/>
          <p:nvPr/>
        </p:nvSpPr>
        <p:spPr>
          <a:xfrm>
            <a:off x="1073551" y="2553676"/>
            <a:ext cx="131320" cy="274656"/>
          </a:xfrm>
          <a:custGeom>
            <a:avLst/>
            <a:gdLst>
              <a:gd name="connsiteX0" fmla="*/ 131320 w 131320"/>
              <a:gd name="connsiteY0" fmla="*/ 0 h 274656"/>
              <a:gd name="connsiteX1" fmla="*/ 0 w 131320"/>
              <a:gd name="connsiteY1" fmla="*/ 274656 h 274656"/>
              <a:gd name="connsiteX2" fmla="*/ 100299 w 131320"/>
              <a:gd name="connsiteY2" fmla="*/ 57109 h 274656"/>
              <a:gd name="connsiteX3" fmla="*/ 131320 w 131320"/>
              <a:gd name="connsiteY3" fmla="*/ 0 h 27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0" h="274656">
                <a:moveTo>
                  <a:pt x="131320" y="0"/>
                </a:moveTo>
                <a:lnTo>
                  <a:pt x="0" y="274656"/>
                </a:lnTo>
                <a:lnTo>
                  <a:pt x="100299" y="57109"/>
                </a:lnTo>
                <a:lnTo>
                  <a:pt x="131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6D13C25-49FF-41FA-A6A2-3EEE1594BD82}"/>
              </a:ext>
            </a:extLst>
          </p:cNvPr>
          <p:cNvSpPr/>
          <p:nvPr/>
        </p:nvSpPr>
        <p:spPr>
          <a:xfrm>
            <a:off x="1005871" y="2828333"/>
            <a:ext cx="67680" cy="146797"/>
          </a:xfrm>
          <a:custGeom>
            <a:avLst/>
            <a:gdLst>
              <a:gd name="connsiteX0" fmla="*/ 67680 w 67680"/>
              <a:gd name="connsiteY0" fmla="*/ 0 h 146797"/>
              <a:gd name="connsiteX1" fmla="*/ 0 w 67680"/>
              <a:gd name="connsiteY1" fmla="*/ 146797 h 146797"/>
              <a:gd name="connsiteX2" fmla="*/ 15389 w 67680"/>
              <a:gd name="connsiteY2" fmla="*/ 109367 h 146797"/>
              <a:gd name="connsiteX3" fmla="*/ 67680 w 67680"/>
              <a:gd name="connsiteY3" fmla="*/ 0 h 14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80" h="146797">
                <a:moveTo>
                  <a:pt x="67680" y="0"/>
                </a:moveTo>
                <a:lnTo>
                  <a:pt x="0" y="146797"/>
                </a:lnTo>
                <a:lnTo>
                  <a:pt x="15389" y="109367"/>
                </a:lnTo>
                <a:lnTo>
                  <a:pt x="67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B3ABCDF-A49F-4917-B17C-A1E782DF801E}"/>
              </a:ext>
            </a:extLst>
          </p:cNvPr>
          <p:cNvSpPr/>
          <p:nvPr/>
        </p:nvSpPr>
        <p:spPr>
          <a:xfrm>
            <a:off x="854617" y="2855837"/>
            <a:ext cx="64973" cy="153178"/>
          </a:xfrm>
          <a:custGeom>
            <a:avLst/>
            <a:gdLst>
              <a:gd name="connsiteX0" fmla="*/ 64973 w 64973"/>
              <a:gd name="connsiteY0" fmla="*/ 0 h 153178"/>
              <a:gd name="connsiteX1" fmla="*/ 0 w 64973"/>
              <a:gd name="connsiteY1" fmla="*/ 153178 h 153178"/>
              <a:gd name="connsiteX2" fmla="*/ 51490 w 64973"/>
              <a:gd name="connsiteY2" fmla="*/ 28126 h 153178"/>
              <a:gd name="connsiteX3" fmla="*/ 64973 w 64973"/>
              <a:gd name="connsiteY3" fmla="*/ 0 h 15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73" h="153178">
                <a:moveTo>
                  <a:pt x="64973" y="0"/>
                </a:moveTo>
                <a:lnTo>
                  <a:pt x="0" y="153178"/>
                </a:lnTo>
                <a:lnTo>
                  <a:pt x="51490" y="28126"/>
                </a:lnTo>
                <a:lnTo>
                  <a:pt x="649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925DD16-A089-4660-83D9-768D6D5F9D89}"/>
              </a:ext>
            </a:extLst>
          </p:cNvPr>
          <p:cNvSpPr/>
          <p:nvPr/>
        </p:nvSpPr>
        <p:spPr>
          <a:xfrm>
            <a:off x="984310" y="2975130"/>
            <a:ext cx="21561" cy="52443"/>
          </a:xfrm>
          <a:custGeom>
            <a:avLst/>
            <a:gdLst>
              <a:gd name="connsiteX0" fmla="*/ 21561 w 21561"/>
              <a:gd name="connsiteY0" fmla="*/ 0 h 52443"/>
              <a:gd name="connsiteX1" fmla="*/ 0 w 21561"/>
              <a:gd name="connsiteY1" fmla="*/ 52443 h 52443"/>
              <a:gd name="connsiteX2" fmla="*/ 13059 w 21561"/>
              <a:gd name="connsiteY2" fmla="*/ 18441 h 52443"/>
              <a:gd name="connsiteX3" fmla="*/ 21561 w 21561"/>
              <a:gd name="connsiteY3" fmla="*/ 0 h 5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61" h="52443">
                <a:moveTo>
                  <a:pt x="21561" y="0"/>
                </a:moveTo>
                <a:lnTo>
                  <a:pt x="0" y="52443"/>
                </a:lnTo>
                <a:lnTo>
                  <a:pt x="13059" y="18441"/>
                </a:lnTo>
                <a:lnTo>
                  <a:pt x="215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F13ECC-37EC-45B6-8EDE-8AC675ADB04C}"/>
              </a:ext>
            </a:extLst>
          </p:cNvPr>
          <p:cNvSpPr/>
          <p:nvPr/>
        </p:nvSpPr>
        <p:spPr>
          <a:xfrm>
            <a:off x="820631" y="3009016"/>
            <a:ext cx="33986" cy="82541"/>
          </a:xfrm>
          <a:custGeom>
            <a:avLst/>
            <a:gdLst>
              <a:gd name="connsiteX0" fmla="*/ 33986 w 33986"/>
              <a:gd name="connsiteY0" fmla="*/ 0 h 82541"/>
              <a:gd name="connsiteX1" fmla="*/ 0 w 33986"/>
              <a:gd name="connsiteY1" fmla="*/ 82541 h 82541"/>
              <a:gd name="connsiteX2" fmla="*/ 7373 w 33986"/>
              <a:gd name="connsiteY2" fmla="*/ 62742 h 82541"/>
              <a:gd name="connsiteX3" fmla="*/ 33986 w 33986"/>
              <a:gd name="connsiteY3" fmla="*/ 0 h 8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86" h="82541">
                <a:moveTo>
                  <a:pt x="33986" y="0"/>
                </a:moveTo>
                <a:lnTo>
                  <a:pt x="0" y="82541"/>
                </a:lnTo>
                <a:lnTo>
                  <a:pt x="7373" y="62742"/>
                </a:lnTo>
                <a:lnTo>
                  <a:pt x="339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4960A4E-5526-4F28-9827-C7579EF6EF5E}"/>
              </a:ext>
            </a:extLst>
          </p:cNvPr>
          <p:cNvSpPr/>
          <p:nvPr/>
        </p:nvSpPr>
        <p:spPr>
          <a:xfrm>
            <a:off x="843075" y="3027573"/>
            <a:ext cx="141235" cy="367731"/>
          </a:xfrm>
          <a:custGeom>
            <a:avLst/>
            <a:gdLst>
              <a:gd name="connsiteX0" fmla="*/ 141235 w 141235"/>
              <a:gd name="connsiteY0" fmla="*/ 0 h 367731"/>
              <a:gd name="connsiteX1" fmla="*/ 0 w 141235"/>
              <a:gd name="connsiteY1" fmla="*/ 367731 h 367731"/>
              <a:gd name="connsiteX2" fmla="*/ 85355 w 141235"/>
              <a:gd name="connsiteY2" fmla="*/ 135915 h 367731"/>
              <a:gd name="connsiteX3" fmla="*/ 141235 w 141235"/>
              <a:gd name="connsiteY3" fmla="*/ 0 h 36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5" h="367731">
                <a:moveTo>
                  <a:pt x="141235" y="0"/>
                </a:moveTo>
                <a:lnTo>
                  <a:pt x="0" y="367731"/>
                </a:lnTo>
                <a:cubicBezTo>
                  <a:pt x="27171" y="289478"/>
                  <a:pt x="55640" y="212194"/>
                  <a:pt x="85355" y="135915"/>
                </a:cubicBezTo>
                <a:lnTo>
                  <a:pt x="14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8BF77F-6165-4B9C-92F2-8F7536469A1C}"/>
              </a:ext>
            </a:extLst>
          </p:cNvPr>
          <p:cNvSpPr/>
          <p:nvPr/>
        </p:nvSpPr>
        <p:spPr>
          <a:xfrm>
            <a:off x="723040" y="3091556"/>
            <a:ext cx="97591" cy="262068"/>
          </a:xfrm>
          <a:custGeom>
            <a:avLst/>
            <a:gdLst>
              <a:gd name="connsiteX0" fmla="*/ 97591 w 97591"/>
              <a:gd name="connsiteY0" fmla="*/ 0 h 262068"/>
              <a:gd name="connsiteX1" fmla="*/ 0 w 97591"/>
              <a:gd name="connsiteY1" fmla="*/ 262068 h 262068"/>
              <a:gd name="connsiteX2" fmla="*/ 87656 w 97591"/>
              <a:gd name="connsiteY2" fmla="*/ 24129 h 262068"/>
              <a:gd name="connsiteX3" fmla="*/ 97591 w 97591"/>
              <a:gd name="connsiteY3" fmla="*/ 0 h 26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91" h="262068">
                <a:moveTo>
                  <a:pt x="97591" y="0"/>
                </a:moveTo>
                <a:lnTo>
                  <a:pt x="0" y="262068"/>
                </a:lnTo>
                <a:cubicBezTo>
                  <a:pt x="27891" y="181743"/>
                  <a:pt x="57127" y="102418"/>
                  <a:pt x="87656" y="24129"/>
                </a:cubicBezTo>
                <a:lnTo>
                  <a:pt x="975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997FA4B-664E-4B1F-9D0C-2ED7056CCAEB}"/>
              </a:ext>
            </a:extLst>
          </p:cNvPr>
          <p:cNvSpPr/>
          <p:nvPr/>
        </p:nvSpPr>
        <p:spPr>
          <a:xfrm>
            <a:off x="646731" y="3353625"/>
            <a:ext cx="76309" cy="233843"/>
          </a:xfrm>
          <a:custGeom>
            <a:avLst/>
            <a:gdLst>
              <a:gd name="connsiteX0" fmla="*/ 76309 w 76309"/>
              <a:gd name="connsiteY0" fmla="*/ 0 h 233843"/>
              <a:gd name="connsiteX1" fmla="*/ 0 w 76309"/>
              <a:gd name="connsiteY1" fmla="*/ 233843 h 233843"/>
              <a:gd name="connsiteX2" fmla="*/ 2269 w 76309"/>
              <a:gd name="connsiteY2" fmla="*/ 225993 h 233843"/>
              <a:gd name="connsiteX3" fmla="*/ 76309 w 76309"/>
              <a:gd name="connsiteY3" fmla="*/ 0 h 2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09" h="233843">
                <a:moveTo>
                  <a:pt x="76309" y="0"/>
                </a:moveTo>
                <a:lnTo>
                  <a:pt x="0" y="233843"/>
                </a:lnTo>
                <a:lnTo>
                  <a:pt x="2269" y="225993"/>
                </a:lnTo>
                <a:cubicBezTo>
                  <a:pt x="25487" y="150652"/>
                  <a:pt x="50162" y="75305"/>
                  <a:pt x="76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9C98003-331F-4932-B0D3-FA2430F619CF}"/>
              </a:ext>
            </a:extLst>
          </p:cNvPr>
          <p:cNvSpPr/>
          <p:nvPr/>
        </p:nvSpPr>
        <p:spPr>
          <a:xfrm>
            <a:off x="768699" y="3395303"/>
            <a:ext cx="74376" cy="227790"/>
          </a:xfrm>
          <a:custGeom>
            <a:avLst/>
            <a:gdLst>
              <a:gd name="connsiteX0" fmla="*/ 74376 w 74376"/>
              <a:gd name="connsiteY0" fmla="*/ 0 h 227790"/>
              <a:gd name="connsiteX1" fmla="*/ 0 w 74376"/>
              <a:gd name="connsiteY1" fmla="*/ 227790 h 227790"/>
              <a:gd name="connsiteX2" fmla="*/ 2211 w 74376"/>
              <a:gd name="connsiteY2" fmla="*/ 220152 h 227790"/>
              <a:gd name="connsiteX3" fmla="*/ 74376 w 74376"/>
              <a:gd name="connsiteY3" fmla="*/ 0 h 22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376" h="227790">
                <a:moveTo>
                  <a:pt x="74376" y="0"/>
                </a:moveTo>
                <a:lnTo>
                  <a:pt x="0" y="227790"/>
                </a:lnTo>
                <a:lnTo>
                  <a:pt x="2211" y="220152"/>
                </a:lnTo>
                <a:cubicBezTo>
                  <a:pt x="24853" y="146763"/>
                  <a:pt x="48903" y="73362"/>
                  <a:pt x="74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2BED58E-0B3A-4D34-A319-F3644AC8B8D5}"/>
              </a:ext>
            </a:extLst>
          </p:cNvPr>
          <p:cNvSpPr/>
          <p:nvPr/>
        </p:nvSpPr>
        <p:spPr>
          <a:xfrm>
            <a:off x="624231" y="3587468"/>
            <a:ext cx="22500" cy="77857"/>
          </a:xfrm>
          <a:custGeom>
            <a:avLst/>
            <a:gdLst>
              <a:gd name="connsiteX0" fmla="*/ 22500 w 22500"/>
              <a:gd name="connsiteY0" fmla="*/ 0 h 77857"/>
              <a:gd name="connsiteX1" fmla="*/ 0 w 22500"/>
              <a:gd name="connsiteY1" fmla="*/ 77857 h 77857"/>
              <a:gd name="connsiteX2" fmla="*/ 20145 w 22500"/>
              <a:gd name="connsiteY2" fmla="*/ 7218 h 77857"/>
              <a:gd name="connsiteX3" fmla="*/ 22500 w 22500"/>
              <a:gd name="connsiteY3" fmla="*/ 0 h 7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0" h="77857">
                <a:moveTo>
                  <a:pt x="22500" y="0"/>
                </a:moveTo>
                <a:lnTo>
                  <a:pt x="0" y="77857"/>
                </a:lnTo>
                <a:lnTo>
                  <a:pt x="20145" y="7218"/>
                </a:lnTo>
                <a:lnTo>
                  <a:pt x="225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1F95DA4-2A55-4DD3-9537-DA6BC194D984}"/>
              </a:ext>
            </a:extLst>
          </p:cNvPr>
          <p:cNvSpPr/>
          <p:nvPr/>
        </p:nvSpPr>
        <p:spPr>
          <a:xfrm>
            <a:off x="746714" y="3623093"/>
            <a:ext cx="21985" cy="75934"/>
          </a:xfrm>
          <a:custGeom>
            <a:avLst/>
            <a:gdLst>
              <a:gd name="connsiteX0" fmla="*/ 21985 w 21985"/>
              <a:gd name="connsiteY0" fmla="*/ 0 h 75934"/>
              <a:gd name="connsiteX1" fmla="*/ 0 w 21985"/>
              <a:gd name="connsiteY1" fmla="*/ 75934 h 75934"/>
              <a:gd name="connsiteX2" fmla="*/ 19686 w 21985"/>
              <a:gd name="connsiteY2" fmla="*/ 7040 h 75934"/>
              <a:gd name="connsiteX3" fmla="*/ 21985 w 21985"/>
              <a:gd name="connsiteY3" fmla="*/ 0 h 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5" h="75934">
                <a:moveTo>
                  <a:pt x="21985" y="0"/>
                </a:moveTo>
                <a:lnTo>
                  <a:pt x="0" y="75934"/>
                </a:lnTo>
                <a:lnTo>
                  <a:pt x="19686" y="7040"/>
                </a:lnTo>
                <a:lnTo>
                  <a:pt x="219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0A2502-1B3B-4398-B1D1-16FA98D54842}"/>
              </a:ext>
            </a:extLst>
          </p:cNvPr>
          <p:cNvSpPr/>
          <p:nvPr/>
        </p:nvSpPr>
        <p:spPr>
          <a:xfrm>
            <a:off x="579760" y="3665324"/>
            <a:ext cx="44471" cy="155942"/>
          </a:xfrm>
          <a:custGeom>
            <a:avLst/>
            <a:gdLst>
              <a:gd name="connsiteX0" fmla="*/ 44471 w 44471"/>
              <a:gd name="connsiteY0" fmla="*/ 0 h 155942"/>
              <a:gd name="connsiteX1" fmla="*/ 0 w 44471"/>
              <a:gd name="connsiteY1" fmla="*/ 155942 h 155942"/>
              <a:gd name="connsiteX2" fmla="*/ 3942 w 44471"/>
              <a:gd name="connsiteY2" fmla="*/ 140242 h 155942"/>
              <a:gd name="connsiteX3" fmla="*/ 44471 w 44471"/>
              <a:gd name="connsiteY3" fmla="*/ 0 h 15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1" h="155942">
                <a:moveTo>
                  <a:pt x="44471" y="0"/>
                </a:moveTo>
                <a:lnTo>
                  <a:pt x="0" y="155942"/>
                </a:lnTo>
                <a:lnTo>
                  <a:pt x="3942" y="140242"/>
                </a:lnTo>
                <a:lnTo>
                  <a:pt x="444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2E21142-E049-4DC0-A718-D2D9159F73B6}"/>
              </a:ext>
            </a:extLst>
          </p:cNvPr>
          <p:cNvSpPr/>
          <p:nvPr/>
        </p:nvSpPr>
        <p:spPr>
          <a:xfrm>
            <a:off x="703341" y="3699027"/>
            <a:ext cx="43373" cy="151794"/>
          </a:xfrm>
          <a:custGeom>
            <a:avLst/>
            <a:gdLst>
              <a:gd name="connsiteX0" fmla="*/ 43373 w 43373"/>
              <a:gd name="connsiteY0" fmla="*/ 0 h 151794"/>
              <a:gd name="connsiteX1" fmla="*/ 0 w 43373"/>
              <a:gd name="connsiteY1" fmla="*/ 151794 h 151794"/>
              <a:gd name="connsiteX2" fmla="*/ 3850 w 43373"/>
              <a:gd name="connsiteY2" fmla="*/ 136513 h 151794"/>
              <a:gd name="connsiteX3" fmla="*/ 43373 w 43373"/>
              <a:gd name="connsiteY3" fmla="*/ 0 h 15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3" h="151794">
                <a:moveTo>
                  <a:pt x="43373" y="0"/>
                </a:moveTo>
                <a:lnTo>
                  <a:pt x="0" y="151794"/>
                </a:lnTo>
                <a:lnTo>
                  <a:pt x="3850" y="136513"/>
                </a:lnTo>
                <a:lnTo>
                  <a:pt x="433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D1038AD-7A20-43D0-BD62-58BC951CCE01}"/>
              </a:ext>
            </a:extLst>
          </p:cNvPr>
          <p:cNvSpPr/>
          <p:nvPr/>
        </p:nvSpPr>
        <p:spPr>
          <a:xfrm>
            <a:off x="556411" y="3821266"/>
            <a:ext cx="23349" cy="92982"/>
          </a:xfrm>
          <a:custGeom>
            <a:avLst/>
            <a:gdLst>
              <a:gd name="connsiteX0" fmla="*/ 23349 w 23349"/>
              <a:gd name="connsiteY0" fmla="*/ 0 h 92982"/>
              <a:gd name="connsiteX1" fmla="*/ 0 w 23349"/>
              <a:gd name="connsiteY1" fmla="*/ 92982 h 92982"/>
              <a:gd name="connsiteX2" fmla="*/ 19240 w 23349"/>
              <a:gd name="connsiteY2" fmla="*/ 14407 h 92982"/>
              <a:gd name="connsiteX3" fmla="*/ 23349 w 23349"/>
              <a:gd name="connsiteY3" fmla="*/ 0 h 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9" h="92982">
                <a:moveTo>
                  <a:pt x="23349" y="0"/>
                </a:moveTo>
                <a:lnTo>
                  <a:pt x="0" y="92982"/>
                </a:lnTo>
                <a:lnTo>
                  <a:pt x="19240" y="14407"/>
                </a:lnTo>
                <a:lnTo>
                  <a:pt x="23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5ADEFB3-F67F-46CA-BCEE-D8875B7AC753}"/>
              </a:ext>
            </a:extLst>
          </p:cNvPr>
          <p:cNvSpPr/>
          <p:nvPr/>
        </p:nvSpPr>
        <p:spPr>
          <a:xfrm>
            <a:off x="680517" y="3850821"/>
            <a:ext cx="22824" cy="90580"/>
          </a:xfrm>
          <a:custGeom>
            <a:avLst/>
            <a:gdLst>
              <a:gd name="connsiteX0" fmla="*/ 22824 w 22824"/>
              <a:gd name="connsiteY0" fmla="*/ 0 h 90580"/>
              <a:gd name="connsiteX1" fmla="*/ 0 w 22824"/>
              <a:gd name="connsiteY1" fmla="*/ 90580 h 90580"/>
              <a:gd name="connsiteX2" fmla="*/ 18811 w 22824"/>
              <a:gd name="connsiteY2" fmla="*/ 14043 h 90580"/>
              <a:gd name="connsiteX3" fmla="*/ 22824 w 22824"/>
              <a:gd name="connsiteY3" fmla="*/ 0 h 9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4" h="90580">
                <a:moveTo>
                  <a:pt x="22824" y="0"/>
                </a:moveTo>
                <a:lnTo>
                  <a:pt x="0" y="90580"/>
                </a:lnTo>
                <a:lnTo>
                  <a:pt x="18811" y="14043"/>
                </a:lnTo>
                <a:lnTo>
                  <a:pt x="228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7647419-2951-4020-9D99-D7C6111D3505}"/>
              </a:ext>
            </a:extLst>
          </p:cNvPr>
          <p:cNvSpPr/>
          <p:nvPr/>
        </p:nvSpPr>
        <p:spPr>
          <a:xfrm>
            <a:off x="522019" y="3914248"/>
            <a:ext cx="34392" cy="140456"/>
          </a:xfrm>
          <a:custGeom>
            <a:avLst/>
            <a:gdLst>
              <a:gd name="connsiteX0" fmla="*/ 34392 w 34392"/>
              <a:gd name="connsiteY0" fmla="*/ 0 h 140456"/>
              <a:gd name="connsiteX1" fmla="*/ 0 w 34392"/>
              <a:gd name="connsiteY1" fmla="*/ 140456 h 140456"/>
              <a:gd name="connsiteX2" fmla="*/ 5032 w 34392"/>
              <a:gd name="connsiteY2" fmla="*/ 116922 h 140456"/>
              <a:gd name="connsiteX3" fmla="*/ 34392 w 34392"/>
              <a:gd name="connsiteY3" fmla="*/ 0 h 14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2" h="140456">
                <a:moveTo>
                  <a:pt x="34392" y="0"/>
                </a:moveTo>
                <a:lnTo>
                  <a:pt x="0" y="140456"/>
                </a:lnTo>
                <a:lnTo>
                  <a:pt x="5032" y="116922"/>
                </a:lnTo>
                <a:lnTo>
                  <a:pt x="343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C04F845-F060-4203-A100-722A86CB631A}"/>
              </a:ext>
            </a:extLst>
          </p:cNvPr>
          <p:cNvSpPr/>
          <p:nvPr/>
        </p:nvSpPr>
        <p:spPr>
          <a:xfrm>
            <a:off x="646898" y="3941402"/>
            <a:ext cx="33619" cy="136789"/>
          </a:xfrm>
          <a:custGeom>
            <a:avLst/>
            <a:gdLst>
              <a:gd name="connsiteX0" fmla="*/ 33619 w 33619"/>
              <a:gd name="connsiteY0" fmla="*/ 0 h 136789"/>
              <a:gd name="connsiteX1" fmla="*/ 0 w 33619"/>
              <a:gd name="connsiteY1" fmla="*/ 136789 h 136789"/>
              <a:gd name="connsiteX2" fmla="*/ 4929 w 33619"/>
              <a:gd name="connsiteY2" fmla="*/ 113864 h 136789"/>
              <a:gd name="connsiteX3" fmla="*/ 33619 w 33619"/>
              <a:gd name="connsiteY3" fmla="*/ 0 h 13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19" h="136789">
                <a:moveTo>
                  <a:pt x="33619" y="0"/>
                </a:moveTo>
                <a:lnTo>
                  <a:pt x="0" y="136789"/>
                </a:lnTo>
                <a:lnTo>
                  <a:pt x="4929" y="113864"/>
                </a:lnTo>
                <a:lnTo>
                  <a:pt x="336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8D6BF8A-F08C-4403-A137-87597D0A3E16}"/>
              </a:ext>
            </a:extLst>
          </p:cNvPr>
          <p:cNvSpPr/>
          <p:nvPr/>
        </p:nvSpPr>
        <p:spPr>
          <a:xfrm>
            <a:off x="500860" y="4054705"/>
            <a:ext cx="21159" cy="98957"/>
          </a:xfrm>
          <a:custGeom>
            <a:avLst/>
            <a:gdLst>
              <a:gd name="connsiteX0" fmla="*/ 21159 w 21159"/>
              <a:gd name="connsiteY0" fmla="*/ 0 h 98957"/>
              <a:gd name="connsiteX1" fmla="*/ 0 w 21159"/>
              <a:gd name="connsiteY1" fmla="*/ 98957 h 98957"/>
              <a:gd name="connsiteX2" fmla="*/ 15890 w 21159"/>
              <a:gd name="connsiteY2" fmla="*/ 21518 h 98957"/>
              <a:gd name="connsiteX3" fmla="*/ 21159 w 21159"/>
              <a:gd name="connsiteY3" fmla="*/ 0 h 9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9" h="98957">
                <a:moveTo>
                  <a:pt x="21159" y="0"/>
                </a:moveTo>
                <a:lnTo>
                  <a:pt x="0" y="98957"/>
                </a:lnTo>
                <a:lnTo>
                  <a:pt x="15890" y="21518"/>
                </a:lnTo>
                <a:lnTo>
                  <a:pt x="211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3B5EF0F-683C-4DE1-BFB7-898BA952B1AF}"/>
              </a:ext>
            </a:extLst>
          </p:cNvPr>
          <p:cNvSpPr/>
          <p:nvPr/>
        </p:nvSpPr>
        <p:spPr>
          <a:xfrm>
            <a:off x="626184" y="4078191"/>
            <a:ext cx="20714" cy="96349"/>
          </a:xfrm>
          <a:custGeom>
            <a:avLst/>
            <a:gdLst>
              <a:gd name="connsiteX0" fmla="*/ 20714 w 20714"/>
              <a:gd name="connsiteY0" fmla="*/ 0 h 96349"/>
              <a:gd name="connsiteX1" fmla="*/ 0 w 20714"/>
              <a:gd name="connsiteY1" fmla="*/ 96349 h 96349"/>
              <a:gd name="connsiteX2" fmla="*/ 15565 w 20714"/>
              <a:gd name="connsiteY2" fmla="*/ 20951 h 96349"/>
              <a:gd name="connsiteX3" fmla="*/ 20714 w 20714"/>
              <a:gd name="connsiteY3" fmla="*/ 0 h 9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14" h="96349">
                <a:moveTo>
                  <a:pt x="20714" y="0"/>
                </a:moveTo>
                <a:lnTo>
                  <a:pt x="0" y="96349"/>
                </a:lnTo>
                <a:lnTo>
                  <a:pt x="15565" y="20951"/>
                </a:lnTo>
                <a:lnTo>
                  <a:pt x="20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92E2EB-A9F7-4D33-9DA8-4FC636D6E189}"/>
              </a:ext>
            </a:extLst>
          </p:cNvPr>
          <p:cNvSpPr/>
          <p:nvPr/>
        </p:nvSpPr>
        <p:spPr>
          <a:xfrm>
            <a:off x="473407" y="4153661"/>
            <a:ext cx="27453" cy="133790"/>
          </a:xfrm>
          <a:custGeom>
            <a:avLst/>
            <a:gdLst>
              <a:gd name="connsiteX0" fmla="*/ 27453 w 27453"/>
              <a:gd name="connsiteY0" fmla="*/ 0 h 133790"/>
              <a:gd name="connsiteX1" fmla="*/ 0 w 27453"/>
              <a:gd name="connsiteY1" fmla="*/ 133790 h 133790"/>
              <a:gd name="connsiteX2" fmla="*/ 5544 w 27453"/>
              <a:gd name="connsiteY2" fmla="*/ 102463 h 133790"/>
              <a:gd name="connsiteX3" fmla="*/ 27453 w 27453"/>
              <a:gd name="connsiteY3" fmla="*/ 0 h 13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53" h="133790">
                <a:moveTo>
                  <a:pt x="27453" y="0"/>
                </a:moveTo>
                <a:lnTo>
                  <a:pt x="0" y="133790"/>
                </a:lnTo>
                <a:lnTo>
                  <a:pt x="5544" y="102463"/>
                </a:lnTo>
                <a:lnTo>
                  <a:pt x="27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8264FAF-5D18-4EE1-88CA-EAE413BC19B1}"/>
              </a:ext>
            </a:extLst>
          </p:cNvPr>
          <p:cNvSpPr/>
          <p:nvPr/>
        </p:nvSpPr>
        <p:spPr>
          <a:xfrm>
            <a:off x="599284" y="4174539"/>
            <a:ext cx="26900" cy="130302"/>
          </a:xfrm>
          <a:custGeom>
            <a:avLst/>
            <a:gdLst>
              <a:gd name="connsiteX0" fmla="*/ 26900 w 26900"/>
              <a:gd name="connsiteY0" fmla="*/ 0 h 130302"/>
              <a:gd name="connsiteX1" fmla="*/ 0 w 26900"/>
              <a:gd name="connsiteY1" fmla="*/ 130302 h 130302"/>
              <a:gd name="connsiteX2" fmla="*/ 5444 w 26900"/>
              <a:gd name="connsiteY2" fmla="*/ 99795 h 130302"/>
              <a:gd name="connsiteX3" fmla="*/ 26900 w 26900"/>
              <a:gd name="connsiteY3" fmla="*/ 0 h 13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0" h="130302">
                <a:moveTo>
                  <a:pt x="26900" y="0"/>
                </a:moveTo>
                <a:lnTo>
                  <a:pt x="0" y="130302"/>
                </a:lnTo>
                <a:lnTo>
                  <a:pt x="5444" y="99795"/>
                </a:lnTo>
                <a:lnTo>
                  <a:pt x="26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D383FA6-BE0C-4779-8B6B-5BD5F6FB9911}"/>
              </a:ext>
            </a:extLst>
          </p:cNvPr>
          <p:cNvSpPr/>
          <p:nvPr/>
        </p:nvSpPr>
        <p:spPr>
          <a:xfrm>
            <a:off x="455401" y="4287452"/>
            <a:ext cx="18006" cy="101735"/>
          </a:xfrm>
          <a:custGeom>
            <a:avLst/>
            <a:gdLst>
              <a:gd name="connsiteX0" fmla="*/ 18006 w 18006"/>
              <a:gd name="connsiteY0" fmla="*/ 0 h 101735"/>
              <a:gd name="connsiteX1" fmla="*/ 0 w 18006"/>
              <a:gd name="connsiteY1" fmla="*/ 101735 h 101735"/>
              <a:gd name="connsiteX2" fmla="*/ 12155 w 18006"/>
              <a:gd name="connsiteY2" fmla="*/ 28512 h 101735"/>
              <a:gd name="connsiteX3" fmla="*/ 18006 w 18006"/>
              <a:gd name="connsiteY3" fmla="*/ 0 h 10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6" h="101735">
                <a:moveTo>
                  <a:pt x="18006" y="0"/>
                </a:moveTo>
                <a:lnTo>
                  <a:pt x="0" y="101735"/>
                </a:lnTo>
                <a:lnTo>
                  <a:pt x="12155" y="28512"/>
                </a:lnTo>
                <a:lnTo>
                  <a:pt x="180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EE1CCE1-7413-4E39-BF7E-4F87E1E1FB7B}"/>
              </a:ext>
            </a:extLst>
          </p:cNvPr>
          <p:cNvSpPr/>
          <p:nvPr/>
        </p:nvSpPr>
        <p:spPr>
          <a:xfrm>
            <a:off x="581604" y="4304842"/>
            <a:ext cx="17680" cy="99063"/>
          </a:xfrm>
          <a:custGeom>
            <a:avLst/>
            <a:gdLst>
              <a:gd name="connsiteX0" fmla="*/ 17680 w 17680"/>
              <a:gd name="connsiteY0" fmla="*/ 0 h 99063"/>
              <a:gd name="connsiteX1" fmla="*/ 0 w 17680"/>
              <a:gd name="connsiteY1" fmla="*/ 99063 h 99063"/>
              <a:gd name="connsiteX2" fmla="*/ 11948 w 17680"/>
              <a:gd name="connsiteY2" fmla="*/ 27763 h 99063"/>
              <a:gd name="connsiteX3" fmla="*/ 17680 w 17680"/>
              <a:gd name="connsiteY3" fmla="*/ 0 h 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0" h="99063">
                <a:moveTo>
                  <a:pt x="17680" y="0"/>
                </a:moveTo>
                <a:lnTo>
                  <a:pt x="0" y="99063"/>
                </a:lnTo>
                <a:lnTo>
                  <a:pt x="11948" y="27763"/>
                </a:lnTo>
                <a:lnTo>
                  <a:pt x="176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8B4D3A9-F6CE-483B-A920-E5B73C3BAFDE}"/>
              </a:ext>
            </a:extLst>
          </p:cNvPr>
          <p:cNvSpPr/>
          <p:nvPr/>
        </p:nvSpPr>
        <p:spPr>
          <a:xfrm>
            <a:off x="433817" y="4389187"/>
            <a:ext cx="21584" cy="130025"/>
          </a:xfrm>
          <a:custGeom>
            <a:avLst/>
            <a:gdLst>
              <a:gd name="connsiteX0" fmla="*/ 21584 w 21584"/>
              <a:gd name="connsiteY0" fmla="*/ 0 h 130025"/>
              <a:gd name="connsiteX1" fmla="*/ 0 w 21584"/>
              <a:gd name="connsiteY1" fmla="*/ 130025 h 130025"/>
              <a:gd name="connsiteX2" fmla="*/ 5489 w 21584"/>
              <a:gd name="connsiteY2" fmla="*/ 90939 h 130025"/>
              <a:gd name="connsiteX3" fmla="*/ 21584 w 21584"/>
              <a:gd name="connsiteY3" fmla="*/ 0 h 13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" h="130025">
                <a:moveTo>
                  <a:pt x="21584" y="0"/>
                </a:moveTo>
                <a:lnTo>
                  <a:pt x="0" y="130025"/>
                </a:lnTo>
                <a:lnTo>
                  <a:pt x="5489" y="90939"/>
                </a:lnTo>
                <a:lnTo>
                  <a:pt x="215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2469E3E-E239-4864-BA51-1EAAADAB87E1}"/>
              </a:ext>
            </a:extLst>
          </p:cNvPr>
          <p:cNvSpPr/>
          <p:nvPr/>
        </p:nvSpPr>
        <p:spPr>
          <a:xfrm>
            <a:off x="560388" y="4403905"/>
            <a:ext cx="21216" cy="126607"/>
          </a:xfrm>
          <a:custGeom>
            <a:avLst/>
            <a:gdLst>
              <a:gd name="connsiteX0" fmla="*/ 21216 w 21216"/>
              <a:gd name="connsiteY0" fmla="*/ 0 h 126607"/>
              <a:gd name="connsiteX1" fmla="*/ 0 w 21216"/>
              <a:gd name="connsiteY1" fmla="*/ 126607 h 126607"/>
              <a:gd name="connsiteX2" fmla="*/ 5413 w 21216"/>
              <a:gd name="connsiteY2" fmla="*/ 88549 h 126607"/>
              <a:gd name="connsiteX3" fmla="*/ 21216 w 21216"/>
              <a:gd name="connsiteY3" fmla="*/ 0 h 12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6" h="126607">
                <a:moveTo>
                  <a:pt x="21216" y="0"/>
                </a:moveTo>
                <a:lnTo>
                  <a:pt x="0" y="126607"/>
                </a:lnTo>
                <a:lnTo>
                  <a:pt x="5413" y="88549"/>
                </a:lnTo>
                <a:lnTo>
                  <a:pt x="212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F4D471D-F935-481F-9C5A-CFC98481873E}"/>
              </a:ext>
            </a:extLst>
          </p:cNvPr>
          <p:cNvSpPr/>
          <p:nvPr/>
        </p:nvSpPr>
        <p:spPr>
          <a:xfrm>
            <a:off x="419357" y="4519211"/>
            <a:ext cx="14460" cy="102960"/>
          </a:xfrm>
          <a:custGeom>
            <a:avLst/>
            <a:gdLst>
              <a:gd name="connsiteX0" fmla="*/ 14460 w 14460"/>
              <a:gd name="connsiteY0" fmla="*/ 0 h 102960"/>
              <a:gd name="connsiteX1" fmla="*/ 0 w 14460"/>
              <a:gd name="connsiteY1" fmla="*/ 102960 h 102960"/>
              <a:gd name="connsiteX2" fmla="*/ 8597 w 14460"/>
              <a:gd name="connsiteY2" fmla="*/ 35317 h 102960"/>
              <a:gd name="connsiteX3" fmla="*/ 14460 w 14460"/>
              <a:gd name="connsiteY3" fmla="*/ 0 h 10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" h="102960">
                <a:moveTo>
                  <a:pt x="14460" y="0"/>
                </a:moveTo>
                <a:lnTo>
                  <a:pt x="0" y="102960"/>
                </a:lnTo>
                <a:lnTo>
                  <a:pt x="8597" y="35317"/>
                </a:lnTo>
                <a:lnTo>
                  <a:pt x="144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95592AB-2833-4C96-AA13-C5B025E86AF1}"/>
              </a:ext>
            </a:extLst>
          </p:cNvPr>
          <p:cNvSpPr/>
          <p:nvPr/>
        </p:nvSpPr>
        <p:spPr>
          <a:xfrm>
            <a:off x="546136" y="4530511"/>
            <a:ext cx="14252" cy="100208"/>
          </a:xfrm>
          <a:custGeom>
            <a:avLst/>
            <a:gdLst>
              <a:gd name="connsiteX0" fmla="*/ 14252 w 14252"/>
              <a:gd name="connsiteY0" fmla="*/ 0 h 100208"/>
              <a:gd name="connsiteX1" fmla="*/ 0 w 14252"/>
              <a:gd name="connsiteY1" fmla="*/ 100208 h 100208"/>
              <a:gd name="connsiteX2" fmla="*/ 8490 w 14252"/>
              <a:gd name="connsiteY2" fmla="*/ 34386 h 100208"/>
              <a:gd name="connsiteX3" fmla="*/ 14252 w 14252"/>
              <a:gd name="connsiteY3" fmla="*/ 0 h 10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52" h="100208">
                <a:moveTo>
                  <a:pt x="14252" y="0"/>
                </a:moveTo>
                <a:lnTo>
                  <a:pt x="0" y="100208"/>
                </a:lnTo>
                <a:lnTo>
                  <a:pt x="8490" y="34386"/>
                </a:lnTo>
                <a:lnTo>
                  <a:pt x="1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90153DD-7A03-4DC6-B5BF-95C077D600A3}"/>
              </a:ext>
            </a:extLst>
          </p:cNvPr>
          <p:cNvSpPr/>
          <p:nvPr/>
        </p:nvSpPr>
        <p:spPr>
          <a:xfrm>
            <a:off x="403157" y="4622171"/>
            <a:ext cx="16200" cy="127456"/>
          </a:xfrm>
          <a:custGeom>
            <a:avLst/>
            <a:gdLst>
              <a:gd name="connsiteX0" fmla="*/ 16200 w 16200"/>
              <a:gd name="connsiteY0" fmla="*/ 0 h 127456"/>
              <a:gd name="connsiteX1" fmla="*/ 0 w 16200"/>
              <a:gd name="connsiteY1" fmla="*/ 127456 h 127456"/>
              <a:gd name="connsiteX2" fmla="*/ 4866 w 16200"/>
              <a:gd name="connsiteY2" fmla="*/ 80700 h 127456"/>
              <a:gd name="connsiteX3" fmla="*/ 16200 w 16200"/>
              <a:gd name="connsiteY3" fmla="*/ 0 h 12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00" h="127456">
                <a:moveTo>
                  <a:pt x="16200" y="0"/>
                </a:moveTo>
                <a:lnTo>
                  <a:pt x="0" y="127456"/>
                </a:lnTo>
                <a:lnTo>
                  <a:pt x="4866" y="80700"/>
                </a:lnTo>
                <a:lnTo>
                  <a:pt x="162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08F0B5B-8FB8-4806-B5AD-F1937E14FA5A}"/>
              </a:ext>
            </a:extLst>
          </p:cNvPr>
          <p:cNvSpPr/>
          <p:nvPr/>
        </p:nvSpPr>
        <p:spPr>
          <a:xfrm>
            <a:off x="530122" y="4630720"/>
            <a:ext cx="16014" cy="124157"/>
          </a:xfrm>
          <a:custGeom>
            <a:avLst/>
            <a:gdLst>
              <a:gd name="connsiteX0" fmla="*/ 16014 w 16014"/>
              <a:gd name="connsiteY0" fmla="*/ 0 h 124157"/>
              <a:gd name="connsiteX1" fmla="*/ 0 w 16014"/>
              <a:gd name="connsiteY1" fmla="*/ 124157 h 124157"/>
              <a:gd name="connsiteX2" fmla="*/ 4834 w 16014"/>
              <a:gd name="connsiteY2" fmla="*/ 78607 h 124157"/>
              <a:gd name="connsiteX3" fmla="*/ 16014 w 16014"/>
              <a:gd name="connsiteY3" fmla="*/ 0 h 12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4" h="124157">
                <a:moveTo>
                  <a:pt x="16014" y="0"/>
                </a:moveTo>
                <a:lnTo>
                  <a:pt x="0" y="124157"/>
                </a:lnTo>
                <a:lnTo>
                  <a:pt x="4834" y="78607"/>
                </a:lnTo>
                <a:lnTo>
                  <a:pt x="160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4A542F2-57A7-46D4-917D-577BAEC4BA7A}"/>
              </a:ext>
            </a:extLst>
          </p:cNvPr>
          <p:cNvSpPr/>
          <p:nvPr/>
        </p:nvSpPr>
        <p:spPr>
          <a:xfrm>
            <a:off x="392413" y="4749628"/>
            <a:ext cx="10744" cy="103249"/>
          </a:xfrm>
          <a:custGeom>
            <a:avLst/>
            <a:gdLst>
              <a:gd name="connsiteX0" fmla="*/ 10744 w 10744"/>
              <a:gd name="connsiteY0" fmla="*/ 0 h 103249"/>
              <a:gd name="connsiteX1" fmla="*/ 0 w 10744"/>
              <a:gd name="connsiteY1" fmla="*/ 103249 h 103249"/>
              <a:gd name="connsiteX2" fmla="*/ 5416 w 10744"/>
              <a:gd name="connsiteY2" fmla="*/ 41923 h 103249"/>
              <a:gd name="connsiteX3" fmla="*/ 10744 w 10744"/>
              <a:gd name="connsiteY3" fmla="*/ 0 h 10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" h="103249">
                <a:moveTo>
                  <a:pt x="10744" y="0"/>
                </a:moveTo>
                <a:lnTo>
                  <a:pt x="0" y="103249"/>
                </a:lnTo>
                <a:lnTo>
                  <a:pt x="5416" y="41923"/>
                </a:lnTo>
                <a:lnTo>
                  <a:pt x="107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D105854-52C0-4FAA-AF44-93ED8FD9A5A1}"/>
              </a:ext>
            </a:extLst>
          </p:cNvPr>
          <p:cNvSpPr/>
          <p:nvPr/>
        </p:nvSpPr>
        <p:spPr>
          <a:xfrm>
            <a:off x="519463" y="4754877"/>
            <a:ext cx="10659" cy="100431"/>
          </a:xfrm>
          <a:custGeom>
            <a:avLst/>
            <a:gdLst>
              <a:gd name="connsiteX0" fmla="*/ 10659 w 10659"/>
              <a:gd name="connsiteY0" fmla="*/ 0 h 100431"/>
              <a:gd name="connsiteX1" fmla="*/ 0 w 10659"/>
              <a:gd name="connsiteY1" fmla="*/ 100431 h 100431"/>
              <a:gd name="connsiteX2" fmla="*/ 5398 w 10659"/>
              <a:gd name="connsiteY2" fmla="*/ 40785 h 100431"/>
              <a:gd name="connsiteX3" fmla="*/ 10659 w 10659"/>
              <a:gd name="connsiteY3" fmla="*/ 0 h 10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9" h="100431">
                <a:moveTo>
                  <a:pt x="10659" y="0"/>
                </a:moveTo>
                <a:lnTo>
                  <a:pt x="0" y="100431"/>
                </a:lnTo>
                <a:lnTo>
                  <a:pt x="5398" y="40785"/>
                </a:lnTo>
                <a:lnTo>
                  <a:pt x="10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54E2FED-385A-4D6B-89F9-720D6A5D19C4}"/>
              </a:ext>
            </a:extLst>
          </p:cNvPr>
          <p:cNvSpPr/>
          <p:nvPr/>
        </p:nvSpPr>
        <p:spPr>
          <a:xfrm>
            <a:off x="381326" y="4852876"/>
            <a:ext cx="11087" cy="125534"/>
          </a:xfrm>
          <a:custGeom>
            <a:avLst/>
            <a:gdLst>
              <a:gd name="connsiteX0" fmla="*/ 11087 w 11087"/>
              <a:gd name="connsiteY0" fmla="*/ 0 h 125534"/>
              <a:gd name="connsiteX1" fmla="*/ 0 w 11087"/>
              <a:gd name="connsiteY1" fmla="*/ 125534 h 125534"/>
              <a:gd name="connsiteX2" fmla="*/ 3679 w 11087"/>
              <a:gd name="connsiteY2" fmla="*/ 71183 h 125534"/>
              <a:gd name="connsiteX3" fmla="*/ 11087 w 11087"/>
              <a:gd name="connsiteY3" fmla="*/ 0 h 12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" h="125534">
                <a:moveTo>
                  <a:pt x="11087" y="0"/>
                </a:moveTo>
                <a:lnTo>
                  <a:pt x="0" y="125534"/>
                </a:lnTo>
                <a:lnTo>
                  <a:pt x="3679" y="7118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E24E3C-E9FC-4DAB-B46E-ABD6DBB3E6D7}"/>
              </a:ext>
            </a:extLst>
          </p:cNvPr>
          <p:cNvSpPr/>
          <p:nvPr/>
        </p:nvSpPr>
        <p:spPr>
          <a:xfrm>
            <a:off x="508393" y="4855307"/>
            <a:ext cx="11070" cy="122310"/>
          </a:xfrm>
          <a:custGeom>
            <a:avLst/>
            <a:gdLst>
              <a:gd name="connsiteX0" fmla="*/ 11070 w 11070"/>
              <a:gd name="connsiteY0" fmla="*/ 0 h 122310"/>
              <a:gd name="connsiteX1" fmla="*/ 0 w 11070"/>
              <a:gd name="connsiteY1" fmla="*/ 122310 h 122310"/>
              <a:gd name="connsiteX2" fmla="*/ 3709 w 11070"/>
              <a:gd name="connsiteY2" fmla="*/ 69353 h 122310"/>
              <a:gd name="connsiteX3" fmla="*/ 11070 w 11070"/>
              <a:gd name="connsiteY3" fmla="*/ 0 h 12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0" h="122310">
                <a:moveTo>
                  <a:pt x="11070" y="0"/>
                </a:moveTo>
                <a:lnTo>
                  <a:pt x="0" y="122310"/>
                </a:lnTo>
                <a:lnTo>
                  <a:pt x="3709" y="69353"/>
                </a:lnTo>
                <a:lnTo>
                  <a:pt x="110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DEC86B9-00C4-4B49-AC5E-27664698379F}"/>
              </a:ext>
            </a:extLst>
          </p:cNvPr>
          <p:cNvSpPr/>
          <p:nvPr/>
        </p:nvSpPr>
        <p:spPr>
          <a:xfrm>
            <a:off x="501388" y="4977617"/>
            <a:ext cx="7005" cy="100012"/>
          </a:xfrm>
          <a:custGeom>
            <a:avLst/>
            <a:gdLst>
              <a:gd name="connsiteX0" fmla="*/ 7005 w 7005"/>
              <a:gd name="connsiteY0" fmla="*/ 0 h 100012"/>
              <a:gd name="connsiteX1" fmla="*/ 0 w 7005"/>
              <a:gd name="connsiteY1" fmla="*/ 100012 h 100012"/>
              <a:gd name="connsiteX2" fmla="*/ 2758 w 7005"/>
              <a:gd name="connsiteY2" fmla="*/ 46922 h 100012"/>
              <a:gd name="connsiteX3" fmla="*/ 7005 w 7005"/>
              <a:gd name="connsiteY3" fmla="*/ 0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5" h="100012">
                <a:moveTo>
                  <a:pt x="7005" y="0"/>
                </a:moveTo>
                <a:lnTo>
                  <a:pt x="0" y="100012"/>
                </a:lnTo>
                <a:lnTo>
                  <a:pt x="2758" y="46922"/>
                </a:lnTo>
                <a:lnTo>
                  <a:pt x="70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2F27774-1A44-41AA-98F0-220442DAFC4E}"/>
              </a:ext>
            </a:extLst>
          </p:cNvPr>
          <p:cNvSpPr/>
          <p:nvPr/>
        </p:nvSpPr>
        <p:spPr>
          <a:xfrm>
            <a:off x="374363" y="4978410"/>
            <a:ext cx="6963" cy="102848"/>
          </a:xfrm>
          <a:custGeom>
            <a:avLst/>
            <a:gdLst>
              <a:gd name="connsiteX0" fmla="*/ 6963 w 6963"/>
              <a:gd name="connsiteY0" fmla="*/ 0 h 102848"/>
              <a:gd name="connsiteX1" fmla="*/ 0 w 6963"/>
              <a:gd name="connsiteY1" fmla="*/ 102848 h 102848"/>
              <a:gd name="connsiteX2" fmla="*/ 2701 w 6963"/>
              <a:gd name="connsiteY2" fmla="*/ 48251 h 102848"/>
              <a:gd name="connsiteX3" fmla="*/ 6963 w 6963"/>
              <a:gd name="connsiteY3" fmla="*/ 0 h 10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3" h="102848">
                <a:moveTo>
                  <a:pt x="6963" y="0"/>
                </a:moveTo>
                <a:lnTo>
                  <a:pt x="0" y="102848"/>
                </a:lnTo>
                <a:lnTo>
                  <a:pt x="2701" y="48251"/>
                </a:lnTo>
                <a:lnTo>
                  <a:pt x="69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418C38-1600-43A9-8756-8A6D423C48FC}"/>
              </a:ext>
            </a:extLst>
          </p:cNvPr>
          <p:cNvSpPr/>
          <p:nvPr/>
        </p:nvSpPr>
        <p:spPr>
          <a:xfrm>
            <a:off x="495109" y="5077629"/>
            <a:ext cx="6279" cy="120856"/>
          </a:xfrm>
          <a:custGeom>
            <a:avLst/>
            <a:gdLst>
              <a:gd name="connsiteX0" fmla="*/ 6279 w 6279"/>
              <a:gd name="connsiteY0" fmla="*/ 0 h 120856"/>
              <a:gd name="connsiteX1" fmla="*/ 0 w 6279"/>
              <a:gd name="connsiteY1" fmla="*/ 120856 h 120856"/>
              <a:gd name="connsiteX2" fmla="*/ 2039 w 6279"/>
              <a:gd name="connsiteY2" fmla="*/ 60530 h 120856"/>
              <a:gd name="connsiteX3" fmla="*/ 6279 w 6279"/>
              <a:gd name="connsiteY3" fmla="*/ 0 h 1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9" h="120856">
                <a:moveTo>
                  <a:pt x="6279" y="0"/>
                </a:moveTo>
                <a:lnTo>
                  <a:pt x="0" y="120856"/>
                </a:lnTo>
                <a:lnTo>
                  <a:pt x="2039" y="60530"/>
                </a:lnTo>
                <a:lnTo>
                  <a:pt x="62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194C3EC-045D-403D-AE58-4C556EC1BE1A}"/>
              </a:ext>
            </a:extLst>
          </p:cNvPr>
          <p:cNvSpPr/>
          <p:nvPr/>
        </p:nvSpPr>
        <p:spPr>
          <a:xfrm>
            <a:off x="368226" y="5081258"/>
            <a:ext cx="6137" cy="124052"/>
          </a:xfrm>
          <a:custGeom>
            <a:avLst/>
            <a:gdLst>
              <a:gd name="connsiteX0" fmla="*/ 6137 w 6137"/>
              <a:gd name="connsiteY0" fmla="*/ 0 h 124052"/>
              <a:gd name="connsiteX1" fmla="*/ 0 w 6137"/>
              <a:gd name="connsiteY1" fmla="*/ 124052 h 124052"/>
              <a:gd name="connsiteX2" fmla="*/ 1931 w 6137"/>
              <a:gd name="connsiteY2" fmla="*/ 62127 h 124052"/>
              <a:gd name="connsiteX3" fmla="*/ 6137 w 6137"/>
              <a:gd name="connsiteY3" fmla="*/ 0 h 12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7" h="124052">
                <a:moveTo>
                  <a:pt x="6137" y="0"/>
                </a:moveTo>
                <a:lnTo>
                  <a:pt x="0" y="124052"/>
                </a:lnTo>
                <a:lnTo>
                  <a:pt x="1931" y="62127"/>
                </a:lnTo>
                <a:lnTo>
                  <a:pt x="6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04C93D-EC85-4495-AF54-50E573A8C964}"/>
              </a:ext>
            </a:extLst>
          </p:cNvPr>
          <p:cNvSpPr/>
          <p:nvPr/>
        </p:nvSpPr>
        <p:spPr>
          <a:xfrm>
            <a:off x="491762" y="5198486"/>
            <a:ext cx="3347" cy="98977"/>
          </a:xfrm>
          <a:custGeom>
            <a:avLst/>
            <a:gdLst>
              <a:gd name="connsiteX0" fmla="*/ 3347 w 3347"/>
              <a:gd name="connsiteY0" fmla="*/ 0 h 98977"/>
              <a:gd name="connsiteX1" fmla="*/ 0 w 3347"/>
              <a:gd name="connsiteY1" fmla="*/ 98977 h 98977"/>
              <a:gd name="connsiteX2" fmla="*/ 609 w 3347"/>
              <a:gd name="connsiteY2" fmla="*/ 52689 h 98977"/>
              <a:gd name="connsiteX3" fmla="*/ 3347 w 3347"/>
              <a:gd name="connsiteY3" fmla="*/ 0 h 9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7" h="98977">
                <a:moveTo>
                  <a:pt x="3347" y="0"/>
                </a:moveTo>
                <a:lnTo>
                  <a:pt x="0" y="98977"/>
                </a:lnTo>
                <a:lnTo>
                  <a:pt x="609" y="52689"/>
                </a:lnTo>
                <a:lnTo>
                  <a:pt x="3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981FC49-41CB-4354-9DEF-FF048C861425}"/>
              </a:ext>
            </a:extLst>
          </p:cNvPr>
          <p:cNvSpPr/>
          <p:nvPr/>
        </p:nvSpPr>
        <p:spPr>
          <a:xfrm>
            <a:off x="365051" y="5205311"/>
            <a:ext cx="3175" cy="101781"/>
          </a:xfrm>
          <a:custGeom>
            <a:avLst/>
            <a:gdLst>
              <a:gd name="connsiteX0" fmla="*/ 3175 w 3175"/>
              <a:gd name="connsiteY0" fmla="*/ 0 h 101781"/>
              <a:gd name="connsiteX1" fmla="*/ 0 w 3175"/>
              <a:gd name="connsiteY1" fmla="*/ 101781 h 101781"/>
              <a:gd name="connsiteX2" fmla="*/ 494 w 3175"/>
              <a:gd name="connsiteY2" fmla="*/ 54183 h 101781"/>
              <a:gd name="connsiteX3" fmla="*/ 3175 w 3175"/>
              <a:gd name="connsiteY3" fmla="*/ 0 h 10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" h="101781">
                <a:moveTo>
                  <a:pt x="3175" y="0"/>
                </a:moveTo>
                <a:lnTo>
                  <a:pt x="0" y="101781"/>
                </a:lnTo>
                <a:lnTo>
                  <a:pt x="494" y="54183"/>
                </a:lnTo>
                <a:lnTo>
                  <a:pt x="31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88290A6-0B59-4ED0-880D-7237C79237A2}"/>
              </a:ext>
            </a:extLst>
          </p:cNvPr>
          <p:cNvSpPr/>
          <p:nvPr/>
        </p:nvSpPr>
        <p:spPr>
          <a:xfrm>
            <a:off x="490002" y="5297462"/>
            <a:ext cx="1760" cy="119792"/>
          </a:xfrm>
          <a:custGeom>
            <a:avLst/>
            <a:gdLst>
              <a:gd name="connsiteX0" fmla="*/ 1760 w 1760"/>
              <a:gd name="connsiteY0" fmla="*/ 0 h 119792"/>
              <a:gd name="connsiteX1" fmla="*/ 185 w 1760"/>
              <a:gd name="connsiteY1" fmla="*/ 119792 h 119792"/>
              <a:gd name="connsiteX2" fmla="*/ 0 w 1760"/>
              <a:gd name="connsiteY2" fmla="*/ 52068 h 119792"/>
              <a:gd name="connsiteX3" fmla="*/ 1760 w 1760"/>
              <a:gd name="connsiteY3" fmla="*/ 0 h 11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" h="119792">
                <a:moveTo>
                  <a:pt x="1760" y="0"/>
                </a:moveTo>
                <a:lnTo>
                  <a:pt x="185" y="119792"/>
                </a:lnTo>
                <a:lnTo>
                  <a:pt x="0" y="52068"/>
                </a:lnTo>
                <a:lnTo>
                  <a:pt x="1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40EAA64-EA6D-4445-BFD0-D74FEE7C4C00}"/>
              </a:ext>
            </a:extLst>
          </p:cNvPr>
          <p:cNvSpPr/>
          <p:nvPr/>
        </p:nvSpPr>
        <p:spPr>
          <a:xfrm>
            <a:off x="363384" y="5307091"/>
            <a:ext cx="1667" cy="123012"/>
          </a:xfrm>
          <a:custGeom>
            <a:avLst/>
            <a:gdLst>
              <a:gd name="connsiteX0" fmla="*/ 1667 w 1667"/>
              <a:gd name="connsiteY0" fmla="*/ 0 h 123012"/>
              <a:gd name="connsiteX1" fmla="*/ 391 w 1667"/>
              <a:gd name="connsiteY1" fmla="*/ 123012 h 123012"/>
              <a:gd name="connsiteX2" fmla="*/ 0 w 1667"/>
              <a:gd name="connsiteY2" fmla="*/ 53455 h 123012"/>
              <a:gd name="connsiteX3" fmla="*/ 1667 w 1667"/>
              <a:gd name="connsiteY3" fmla="*/ 0 h 12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" h="123012">
                <a:moveTo>
                  <a:pt x="1667" y="0"/>
                </a:moveTo>
                <a:lnTo>
                  <a:pt x="391" y="123012"/>
                </a:lnTo>
                <a:lnTo>
                  <a:pt x="0" y="53455"/>
                </a:lnTo>
                <a:lnTo>
                  <a:pt x="16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FB91B1-B3A9-4132-9E8B-BBAC43B544DC}"/>
              </a:ext>
            </a:extLst>
          </p:cNvPr>
          <p:cNvSpPr/>
          <p:nvPr/>
        </p:nvSpPr>
        <p:spPr>
          <a:xfrm>
            <a:off x="489425" y="5417254"/>
            <a:ext cx="1028" cy="97336"/>
          </a:xfrm>
          <a:custGeom>
            <a:avLst/>
            <a:gdLst>
              <a:gd name="connsiteX0" fmla="*/ 762 w 1028"/>
              <a:gd name="connsiteY0" fmla="*/ 0 h 97336"/>
              <a:gd name="connsiteX1" fmla="*/ 1028 w 1028"/>
              <a:gd name="connsiteY1" fmla="*/ 97336 h 97336"/>
              <a:gd name="connsiteX2" fmla="*/ 0 w 1028"/>
              <a:gd name="connsiteY2" fmla="*/ 57953 h 97336"/>
              <a:gd name="connsiteX3" fmla="*/ 762 w 1028"/>
              <a:gd name="connsiteY3" fmla="*/ 0 h 9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" h="97336">
                <a:moveTo>
                  <a:pt x="762" y="0"/>
                </a:moveTo>
                <a:lnTo>
                  <a:pt x="1028" y="97336"/>
                </a:lnTo>
                <a:lnTo>
                  <a:pt x="0" y="57953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DE5DD1-0A2C-4112-B9BA-64E140460DC4}"/>
              </a:ext>
            </a:extLst>
          </p:cNvPr>
          <p:cNvSpPr/>
          <p:nvPr/>
        </p:nvSpPr>
        <p:spPr>
          <a:xfrm>
            <a:off x="363157" y="5430104"/>
            <a:ext cx="1181" cy="100057"/>
          </a:xfrm>
          <a:custGeom>
            <a:avLst/>
            <a:gdLst>
              <a:gd name="connsiteX0" fmla="*/ 618 w 1181"/>
              <a:gd name="connsiteY0" fmla="*/ 0 h 100057"/>
              <a:gd name="connsiteX1" fmla="*/ 1181 w 1181"/>
              <a:gd name="connsiteY1" fmla="*/ 100057 h 100057"/>
              <a:gd name="connsiteX2" fmla="*/ 0 w 1181"/>
              <a:gd name="connsiteY2" fmla="*/ 59575 h 100057"/>
              <a:gd name="connsiteX3" fmla="*/ 618 w 1181"/>
              <a:gd name="connsiteY3" fmla="*/ 0 h 1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" h="100057">
                <a:moveTo>
                  <a:pt x="618" y="0"/>
                </a:moveTo>
                <a:lnTo>
                  <a:pt x="1181" y="100057"/>
                </a:lnTo>
                <a:lnTo>
                  <a:pt x="0" y="59575"/>
                </a:lnTo>
                <a:lnTo>
                  <a:pt x="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CBEC01-5EBC-4791-906A-CDEB6BA60567}"/>
              </a:ext>
            </a:extLst>
          </p:cNvPr>
          <p:cNvSpPr/>
          <p:nvPr/>
        </p:nvSpPr>
        <p:spPr>
          <a:xfrm>
            <a:off x="490453" y="5514591"/>
            <a:ext cx="3108" cy="119067"/>
          </a:xfrm>
          <a:custGeom>
            <a:avLst/>
            <a:gdLst>
              <a:gd name="connsiteX0" fmla="*/ 0 w 3108"/>
              <a:gd name="connsiteY0" fmla="*/ 0 h 119067"/>
              <a:gd name="connsiteX1" fmla="*/ 3108 w 3108"/>
              <a:gd name="connsiteY1" fmla="*/ 119067 h 119067"/>
              <a:gd name="connsiteX2" fmla="*/ 120 w 3108"/>
              <a:gd name="connsiteY2" fmla="*/ 43886 h 119067"/>
              <a:gd name="connsiteX3" fmla="*/ 0 w 3108"/>
              <a:gd name="connsiteY3" fmla="*/ 0 h 11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" h="119067">
                <a:moveTo>
                  <a:pt x="0" y="0"/>
                </a:moveTo>
                <a:lnTo>
                  <a:pt x="3108" y="119067"/>
                </a:lnTo>
                <a:lnTo>
                  <a:pt x="120" y="438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614CE3-6A98-4090-9C3C-E4A8E753D962}"/>
              </a:ext>
            </a:extLst>
          </p:cNvPr>
          <p:cNvSpPr/>
          <p:nvPr/>
        </p:nvSpPr>
        <p:spPr>
          <a:xfrm>
            <a:off x="364338" y="5530160"/>
            <a:ext cx="3567" cy="122322"/>
          </a:xfrm>
          <a:custGeom>
            <a:avLst/>
            <a:gdLst>
              <a:gd name="connsiteX0" fmla="*/ 0 w 3567"/>
              <a:gd name="connsiteY0" fmla="*/ 0 h 122322"/>
              <a:gd name="connsiteX1" fmla="*/ 3567 w 3567"/>
              <a:gd name="connsiteY1" fmla="*/ 122322 h 122322"/>
              <a:gd name="connsiteX2" fmla="*/ 253 w 3567"/>
              <a:gd name="connsiteY2" fmla="*/ 45080 h 122322"/>
              <a:gd name="connsiteX3" fmla="*/ 0 w 3567"/>
              <a:gd name="connsiteY3" fmla="*/ 0 h 12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" h="122322">
                <a:moveTo>
                  <a:pt x="0" y="0"/>
                </a:moveTo>
                <a:lnTo>
                  <a:pt x="3567" y="122322"/>
                </a:lnTo>
                <a:lnTo>
                  <a:pt x="253" y="450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9F8F3B7-53E2-45F5-9D80-38A343050B27}"/>
              </a:ext>
            </a:extLst>
          </p:cNvPr>
          <p:cNvSpPr/>
          <p:nvPr/>
        </p:nvSpPr>
        <p:spPr>
          <a:xfrm>
            <a:off x="493561" y="5633658"/>
            <a:ext cx="3781" cy="95123"/>
          </a:xfrm>
          <a:custGeom>
            <a:avLst/>
            <a:gdLst>
              <a:gd name="connsiteX0" fmla="*/ 0 w 3781"/>
              <a:gd name="connsiteY0" fmla="*/ 0 h 95123"/>
              <a:gd name="connsiteX1" fmla="*/ 3781 w 3781"/>
              <a:gd name="connsiteY1" fmla="*/ 95123 h 95123"/>
              <a:gd name="connsiteX2" fmla="*/ 1635 w 3781"/>
              <a:gd name="connsiteY2" fmla="*/ 62624 h 95123"/>
              <a:gd name="connsiteX3" fmla="*/ 0 w 3781"/>
              <a:gd name="connsiteY3" fmla="*/ 0 h 9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" h="95123">
                <a:moveTo>
                  <a:pt x="0" y="0"/>
                </a:moveTo>
                <a:lnTo>
                  <a:pt x="3781" y="95123"/>
                </a:lnTo>
                <a:lnTo>
                  <a:pt x="1635" y="626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541FBF-6C6A-4936-8A7D-557A77F3A525}"/>
              </a:ext>
            </a:extLst>
          </p:cNvPr>
          <p:cNvSpPr/>
          <p:nvPr/>
        </p:nvSpPr>
        <p:spPr>
          <a:xfrm>
            <a:off x="367905" y="5652483"/>
            <a:ext cx="4195" cy="97781"/>
          </a:xfrm>
          <a:custGeom>
            <a:avLst/>
            <a:gdLst>
              <a:gd name="connsiteX0" fmla="*/ 0 w 4195"/>
              <a:gd name="connsiteY0" fmla="*/ 0 h 97781"/>
              <a:gd name="connsiteX1" fmla="*/ 4195 w 4195"/>
              <a:gd name="connsiteY1" fmla="*/ 97781 h 97781"/>
              <a:gd name="connsiteX2" fmla="*/ 1877 w 4195"/>
              <a:gd name="connsiteY2" fmla="*/ 64367 h 97781"/>
              <a:gd name="connsiteX3" fmla="*/ 0 w 4195"/>
              <a:gd name="connsiteY3" fmla="*/ 0 h 9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5" h="97781">
                <a:moveTo>
                  <a:pt x="0" y="0"/>
                </a:moveTo>
                <a:lnTo>
                  <a:pt x="4195" y="97781"/>
                </a:lnTo>
                <a:lnTo>
                  <a:pt x="1877" y="64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42BFD5-6213-4E17-985D-029BFE08E62F}"/>
              </a:ext>
            </a:extLst>
          </p:cNvPr>
          <p:cNvSpPr/>
          <p:nvPr/>
        </p:nvSpPr>
        <p:spPr>
          <a:xfrm>
            <a:off x="497342" y="5728780"/>
            <a:ext cx="7853" cy="118922"/>
          </a:xfrm>
          <a:custGeom>
            <a:avLst/>
            <a:gdLst>
              <a:gd name="connsiteX0" fmla="*/ 0 w 7853"/>
              <a:gd name="connsiteY0" fmla="*/ 0 h 118922"/>
              <a:gd name="connsiteX1" fmla="*/ 7853 w 7853"/>
              <a:gd name="connsiteY1" fmla="*/ 118922 h 118922"/>
              <a:gd name="connsiteX2" fmla="*/ 1428 w 7853"/>
              <a:gd name="connsiteY2" fmla="*/ 35924 h 118922"/>
              <a:gd name="connsiteX3" fmla="*/ 0 w 7853"/>
              <a:gd name="connsiteY3" fmla="*/ 0 h 1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3" h="118922">
                <a:moveTo>
                  <a:pt x="0" y="0"/>
                </a:moveTo>
                <a:lnTo>
                  <a:pt x="7853" y="118922"/>
                </a:lnTo>
                <a:lnTo>
                  <a:pt x="1428" y="359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CB340B-8C0E-4B59-9A96-A9CF92FF8D91}"/>
              </a:ext>
            </a:extLst>
          </p:cNvPr>
          <p:cNvSpPr/>
          <p:nvPr/>
        </p:nvSpPr>
        <p:spPr>
          <a:xfrm>
            <a:off x="372100" y="5750263"/>
            <a:ext cx="8472" cy="122124"/>
          </a:xfrm>
          <a:custGeom>
            <a:avLst/>
            <a:gdLst>
              <a:gd name="connsiteX0" fmla="*/ 0 w 8472"/>
              <a:gd name="connsiteY0" fmla="*/ 0 h 122124"/>
              <a:gd name="connsiteX1" fmla="*/ 8472 w 8472"/>
              <a:gd name="connsiteY1" fmla="*/ 122124 h 122124"/>
              <a:gd name="connsiteX2" fmla="*/ 1583 w 8472"/>
              <a:gd name="connsiteY2" fmla="*/ 36900 h 122124"/>
              <a:gd name="connsiteX3" fmla="*/ 0 w 8472"/>
              <a:gd name="connsiteY3" fmla="*/ 0 h 12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2" h="122124">
                <a:moveTo>
                  <a:pt x="0" y="0"/>
                </a:moveTo>
                <a:lnTo>
                  <a:pt x="8472" y="122124"/>
                </a:lnTo>
                <a:lnTo>
                  <a:pt x="1583" y="36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2DC7CC-4232-4BB7-83BE-AA5379A84B46}"/>
              </a:ext>
            </a:extLst>
          </p:cNvPr>
          <p:cNvSpPr/>
          <p:nvPr/>
        </p:nvSpPr>
        <p:spPr>
          <a:xfrm>
            <a:off x="505195" y="5847702"/>
            <a:ext cx="7121" cy="91978"/>
          </a:xfrm>
          <a:custGeom>
            <a:avLst/>
            <a:gdLst>
              <a:gd name="connsiteX0" fmla="*/ 0 w 7121"/>
              <a:gd name="connsiteY0" fmla="*/ 0 h 91978"/>
              <a:gd name="connsiteX1" fmla="*/ 7121 w 7121"/>
              <a:gd name="connsiteY1" fmla="*/ 91978 h 91978"/>
              <a:gd name="connsiteX2" fmla="*/ 4381 w 7121"/>
              <a:gd name="connsiteY2" fmla="*/ 66337 h 91978"/>
              <a:gd name="connsiteX3" fmla="*/ 0 w 7121"/>
              <a:gd name="connsiteY3" fmla="*/ 0 h 9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1" h="91978">
                <a:moveTo>
                  <a:pt x="0" y="0"/>
                </a:moveTo>
                <a:lnTo>
                  <a:pt x="7121" y="91978"/>
                </a:lnTo>
                <a:lnTo>
                  <a:pt x="4381" y="66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512A4E-3300-4902-87DA-A0ECA121C936}"/>
              </a:ext>
            </a:extLst>
          </p:cNvPr>
          <p:cNvSpPr/>
          <p:nvPr/>
        </p:nvSpPr>
        <p:spPr>
          <a:xfrm>
            <a:off x="380572" y="5872387"/>
            <a:ext cx="7649" cy="94638"/>
          </a:xfrm>
          <a:custGeom>
            <a:avLst/>
            <a:gdLst>
              <a:gd name="connsiteX0" fmla="*/ 0 w 7649"/>
              <a:gd name="connsiteY0" fmla="*/ 0 h 94638"/>
              <a:gd name="connsiteX1" fmla="*/ 7649 w 7649"/>
              <a:gd name="connsiteY1" fmla="*/ 94638 h 94638"/>
              <a:gd name="connsiteX2" fmla="*/ 4734 w 7649"/>
              <a:gd name="connsiteY2" fmla="*/ 68250 h 94638"/>
              <a:gd name="connsiteX3" fmla="*/ 0 w 7649"/>
              <a:gd name="connsiteY3" fmla="*/ 0 h 9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9" h="94638">
                <a:moveTo>
                  <a:pt x="0" y="0"/>
                </a:moveTo>
                <a:lnTo>
                  <a:pt x="7649" y="94638"/>
                </a:lnTo>
                <a:lnTo>
                  <a:pt x="4734" y="68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E57D98-2561-488A-AFA9-E40BD32C78BB}"/>
              </a:ext>
            </a:extLst>
          </p:cNvPr>
          <p:cNvSpPr/>
          <p:nvPr/>
        </p:nvSpPr>
        <p:spPr>
          <a:xfrm>
            <a:off x="512316" y="5939680"/>
            <a:ext cx="6114" cy="57218"/>
          </a:xfrm>
          <a:custGeom>
            <a:avLst/>
            <a:gdLst>
              <a:gd name="connsiteX0" fmla="*/ 0 w 6114"/>
              <a:gd name="connsiteY0" fmla="*/ 0 h 57218"/>
              <a:gd name="connsiteX1" fmla="*/ 6114 w 6114"/>
              <a:gd name="connsiteY1" fmla="*/ 57218 h 57218"/>
              <a:gd name="connsiteX2" fmla="*/ 2186 w 6114"/>
              <a:gd name="connsiteY2" fmla="*/ 28239 h 57218"/>
              <a:gd name="connsiteX3" fmla="*/ 0 w 6114"/>
              <a:gd name="connsiteY3" fmla="*/ 0 h 5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4" h="57218">
                <a:moveTo>
                  <a:pt x="0" y="0"/>
                </a:moveTo>
                <a:lnTo>
                  <a:pt x="6114" y="57218"/>
                </a:lnTo>
                <a:lnTo>
                  <a:pt x="2186" y="282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50E0BA1-4325-47D2-9131-E78D717C62B2}"/>
              </a:ext>
            </a:extLst>
          </p:cNvPr>
          <p:cNvSpPr/>
          <p:nvPr/>
        </p:nvSpPr>
        <p:spPr>
          <a:xfrm>
            <a:off x="388221" y="5967026"/>
            <a:ext cx="13585" cy="122981"/>
          </a:xfrm>
          <a:custGeom>
            <a:avLst/>
            <a:gdLst>
              <a:gd name="connsiteX0" fmla="*/ 0 w 13585"/>
              <a:gd name="connsiteY0" fmla="*/ 0 h 122981"/>
              <a:gd name="connsiteX1" fmla="*/ 13585 w 13585"/>
              <a:gd name="connsiteY1" fmla="*/ 122981 h 122981"/>
              <a:gd name="connsiteX2" fmla="*/ 2343 w 13585"/>
              <a:gd name="connsiteY2" fmla="*/ 28987 h 122981"/>
              <a:gd name="connsiteX3" fmla="*/ 0 w 13585"/>
              <a:gd name="connsiteY3" fmla="*/ 0 h 1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5" h="122981">
                <a:moveTo>
                  <a:pt x="0" y="0"/>
                </a:moveTo>
                <a:lnTo>
                  <a:pt x="13585" y="122981"/>
                </a:lnTo>
                <a:lnTo>
                  <a:pt x="2343" y="28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78D660-75C5-4E7E-BC15-003E70608C8F}"/>
              </a:ext>
            </a:extLst>
          </p:cNvPr>
          <p:cNvSpPr/>
          <p:nvPr/>
        </p:nvSpPr>
        <p:spPr>
          <a:xfrm>
            <a:off x="518430" y="5996898"/>
            <a:ext cx="48586" cy="358450"/>
          </a:xfrm>
          <a:custGeom>
            <a:avLst/>
            <a:gdLst>
              <a:gd name="connsiteX0" fmla="*/ 0 w 48586"/>
              <a:gd name="connsiteY0" fmla="*/ 0 h 358450"/>
              <a:gd name="connsiteX1" fmla="*/ 48586 w 48586"/>
              <a:gd name="connsiteY1" fmla="*/ 358450 h 358450"/>
              <a:gd name="connsiteX2" fmla="*/ 45284 w 48586"/>
              <a:gd name="connsiteY2" fmla="*/ 341276 h 358450"/>
              <a:gd name="connsiteX3" fmla="*/ 14022 w 48586"/>
              <a:gd name="connsiteY3" fmla="*/ 131225 h 358450"/>
              <a:gd name="connsiteX4" fmla="*/ 0 w 48586"/>
              <a:gd name="connsiteY4" fmla="*/ 0 h 35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86" h="358450">
                <a:moveTo>
                  <a:pt x="0" y="0"/>
                </a:moveTo>
                <a:lnTo>
                  <a:pt x="48586" y="358450"/>
                </a:lnTo>
                <a:lnTo>
                  <a:pt x="45284" y="341276"/>
                </a:lnTo>
                <a:cubicBezTo>
                  <a:pt x="33478" y="271971"/>
                  <a:pt x="23051" y="201934"/>
                  <a:pt x="14022" y="131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292606C-F1EC-4684-8A64-F07A8669808E}"/>
              </a:ext>
            </a:extLst>
          </p:cNvPr>
          <p:cNvSpPr/>
          <p:nvPr/>
        </p:nvSpPr>
        <p:spPr>
          <a:xfrm>
            <a:off x="401806" y="6090007"/>
            <a:ext cx="10786" cy="90177"/>
          </a:xfrm>
          <a:custGeom>
            <a:avLst/>
            <a:gdLst>
              <a:gd name="connsiteX0" fmla="*/ 0 w 10786"/>
              <a:gd name="connsiteY0" fmla="*/ 0 h 90177"/>
              <a:gd name="connsiteX1" fmla="*/ 10786 w 10786"/>
              <a:gd name="connsiteY1" fmla="*/ 90177 h 90177"/>
              <a:gd name="connsiteX2" fmla="*/ 7807 w 10786"/>
              <a:gd name="connsiteY2" fmla="*/ 70669 h 90177"/>
              <a:gd name="connsiteX3" fmla="*/ 0 w 10786"/>
              <a:gd name="connsiteY3" fmla="*/ 0 h 9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6" h="90177">
                <a:moveTo>
                  <a:pt x="0" y="0"/>
                </a:moveTo>
                <a:lnTo>
                  <a:pt x="10786" y="90177"/>
                </a:lnTo>
                <a:lnTo>
                  <a:pt x="7807" y="706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4A966C-75C4-461B-B710-BEECC88F2266}"/>
              </a:ext>
            </a:extLst>
          </p:cNvPr>
          <p:cNvSpPr/>
          <p:nvPr/>
        </p:nvSpPr>
        <p:spPr>
          <a:xfrm>
            <a:off x="412592" y="6180183"/>
            <a:ext cx="19277" cy="126224"/>
          </a:xfrm>
          <a:custGeom>
            <a:avLst/>
            <a:gdLst>
              <a:gd name="connsiteX0" fmla="*/ 0 w 19277"/>
              <a:gd name="connsiteY0" fmla="*/ 0 h 126224"/>
              <a:gd name="connsiteX1" fmla="*/ 19277 w 19277"/>
              <a:gd name="connsiteY1" fmla="*/ 126224 h 126224"/>
              <a:gd name="connsiteX2" fmla="*/ 2548 w 19277"/>
              <a:gd name="connsiteY2" fmla="*/ 21301 h 126224"/>
              <a:gd name="connsiteX3" fmla="*/ 0 w 19277"/>
              <a:gd name="connsiteY3" fmla="*/ 0 h 12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77" h="126224">
                <a:moveTo>
                  <a:pt x="0" y="0"/>
                </a:moveTo>
                <a:lnTo>
                  <a:pt x="19277" y="126224"/>
                </a:lnTo>
                <a:lnTo>
                  <a:pt x="2548" y="213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02324-054E-42D9-9E04-993735D9496A}"/>
              </a:ext>
            </a:extLst>
          </p:cNvPr>
          <p:cNvSpPr/>
          <p:nvPr/>
        </p:nvSpPr>
        <p:spPr>
          <a:xfrm>
            <a:off x="431869" y="6306407"/>
            <a:ext cx="13226" cy="82950"/>
          </a:xfrm>
          <a:custGeom>
            <a:avLst/>
            <a:gdLst>
              <a:gd name="connsiteX0" fmla="*/ 0 w 13226"/>
              <a:gd name="connsiteY0" fmla="*/ 0 h 82950"/>
              <a:gd name="connsiteX1" fmla="*/ 13226 w 13226"/>
              <a:gd name="connsiteY1" fmla="*/ 82950 h 82950"/>
              <a:gd name="connsiteX2" fmla="*/ 10719 w 13226"/>
              <a:gd name="connsiteY2" fmla="*/ 70188 h 82950"/>
              <a:gd name="connsiteX3" fmla="*/ 0 w 13226"/>
              <a:gd name="connsiteY3" fmla="*/ 0 h 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6" h="82950">
                <a:moveTo>
                  <a:pt x="0" y="0"/>
                </a:moveTo>
                <a:lnTo>
                  <a:pt x="13226" y="82950"/>
                </a:lnTo>
                <a:lnTo>
                  <a:pt x="10719" y="701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866AFE-F776-44D1-9280-BB0EB657C93D}"/>
              </a:ext>
            </a:extLst>
          </p:cNvPr>
          <p:cNvSpPr/>
          <p:nvPr/>
        </p:nvSpPr>
        <p:spPr>
          <a:xfrm>
            <a:off x="567016" y="6355349"/>
            <a:ext cx="5493" cy="28575"/>
          </a:xfrm>
          <a:custGeom>
            <a:avLst/>
            <a:gdLst>
              <a:gd name="connsiteX0" fmla="*/ 0 w 5493"/>
              <a:gd name="connsiteY0" fmla="*/ 0 h 28575"/>
              <a:gd name="connsiteX1" fmla="*/ 5493 w 5493"/>
              <a:gd name="connsiteY1" fmla="*/ 28575 h 28575"/>
              <a:gd name="connsiteX2" fmla="*/ 1190 w 5493"/>
              <a:gd name="connsiteY2" fmla="*/ 8782 h 28575"/>
              <a:gd name="connsiteX3" fmla="*/ 0 w 5493"/>
              <a:gd name="connsiteY3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" h="28575">
                <a:moveTo>
                  <a:pt x="0" y="0"/>
                </a:moveTo>
                <a:lnTo>
                  <a:pt x="5493" y="28575"/>
                </a:lnTo>
                <a:lnTo>
                  <a:pt x="1190" y="87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36F593-242C-403C-A484-7AFEB864042E}"/>
              </a:ext>
            </a:extLst>
          </p:cNvPr>
          <p:cNvSpPr/>
          <p:nvPr/>
        </p:nvSpPr>
        <p:spPr>
          <a:xfrm>
            <a:off x="572509" y="6383924"/>
            <a:ext cx="78435" cy="360779"/>
          </a:xfrm>
          <a:custGeom>
            <a:avLst/>
            <a:gdLst>
              <a:gd name="connsiteX0" fmla="*/ 0 w 78435"/>
              <a:gd name="connsiteY0" fmla="*/ 0 h 360779"/>
              <a:gd name="connsiteX1" fmla="*/ 78435 w 78435"/>
              <a:gd name="connsiteY1" fmla="*/ 360779 h 360779"/>
              <a:gd name="connsiteX2" fmla="*/ 30743 w 78435"/>
              <a:gd name="connsiteY2" fmla="*/ 159914 h 360779"/>
              <a:gd name="connsiteX3" fmla="*/ 0 w 78435"/>
              <a:gd name="connsiteY3" fmla="*/ 0 h 3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35" h="360779">
                <a:moveTo>
                  <a:pt x="0" y="0"/>
                </a:moveTo>
                <a:lnTo>
                  <a:pt x="78435" y="360779"/>
                </a:lnTo>
                <a:lnTo>
                  <a:pt x="30743" y="1599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E4BB03-6B37-4562-B81B-0E7919E00D10}"/>
              </a:ext>
            </a:extLst>
          </p:cNvPr>
          <p:cNvSpPr/>
          <p:nvPr/>
        </p:nvSpPr>
        <p:spPr>
          <a:xfrm>
            <a:off x="445095" y="6389358"/>
            <a:ext cx="26938" cy="137151"/>
          </a:xfrm>
          <a:custGeom>
            <a:avLst/>
            <a:gdLst>
              <a:gd name="connsiteX0" fmla="*/ 0 w 26938"/>
              <a:gd name="connsiteY0" fmla="*/ 0 h 137151"/>
              <a:gd name="connsiteX1" fmla="*/ 26938 w 26938"/>
              <a:gd name="connsiteY1" fmla="*/ 137151 h 137151"/>
              <a:gd name="connsiteX2" fmla="*/ 2219 w 26938"/>
              <a:gd name="connsiteY2" fmla="*/ 13920 h 137151"/>
              <a:gd name="connsiteX3" fmla="*/ 0 w 26938"/>
              <a:gd name="connsiteY3" fmla="*/ 0 h 13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38" h="137151">
                <a:moveTo>
                  <a:pt x="0" y="0"/>
                </a:moveTo>
                <a:lnTo>
                  <a:pt x="26938" y="137151"/>
                </a:lnTo>
                <a:lnTo>
                  <a:pt x="2219" y="13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C0439D5-638F-4226-9FC7-3F67FD15F3D3}"/>
              </a:ext>
            </a:extLst>
          </p:cNvPr>
          <p:cNvSpPr/>
          <p:nvPr/>
        </p:nvSpPr>
        <p:spPr>
          <a:xfrm>
            <a:off x="472033" y="6526509"/>
            <a:ext cx="13589" cy="67747"/>
          </a:xfrm>
          <a:custGeom>
            <a:avLst/>
            <a:gdLst>
              <a:gd name="connsiteX0" fmla="*/ 0 w 13589"/>
              <a:gd name="connsiteY0" fmla="*/ 0 h 67747"/>
              <a:gd name="connsiteX1" fmla="*/ 13589 w 13589"/>
              <a:gd name="connsiteY1" fmla="*/ 67747 h 67747"/>
              <a:gd name="connsiteX2" fmla="*/ 12083 w 13589"/>
              <a:gd name="connsiteY2" fmla="*/ 61521 h 67747"/>
              <a:gd name="connsiteX3" fmla="*/ 0 w 13589"/>
              <a:gd name="connsiteY3" fmla="*/ 0 h 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89" h="67747">
                <a:moveTo>
                  <a:pt x="0" y="0"/>
                </a:moveTo>
                <a:lnTo>
                  <a:pt x="13589" y="67747"/>
                </a:lnTo>
                <a:lnTo>
                  <a:pt x="12083" y="615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D8FB85-6263-4EA2-ABCE-F9ACCB406EFF}"/>
              </a:ext>
            </a:extLst>
          </p:cNvPr>
          <p:cNvSpPr/>
          <p:nvPr/>
        </p:nvSpPr>
        <p:spPr>
          <a:xfrm>
            <a:off x="485622" y="6594255"/>
            <a:ext cx="48457" cy="200354"/>
          </a:xfrm>
          <a:custGeom>
            <a:avLst/>
            <a:gdLst>
              <a:gd name="connsiteX0" fmla="*/ 0 w 48457"/>
              <a:gd name="connsiteY0" fmla="*/ 0 h 200354"/>
              <a:gd name="connsiteX1" fmla="*/ 48457 w 48457"/>
              <a:gd name="connsiteY1" fmla="*/ 200354 h 200354"/>
              <a:gd name="connsiteX2" fmla="*/ 1370 w 48457"/>
              <a:gd name="connsiteY2" fmla="*/ 6831 h 200354"/>
              <a:gd name="connsiteX3" fmla="*/ 0 w 48457"/>
              <a:gd name="connsiteY3" fmla="*/ 0 h 20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57" h="200354">
                <a:moveTo>
                  <a:pt x="0" y="0"/>
                </a:moveTo>
                <a:lnTo>
                  <a:pt x="48457" y="200354"/>
                </a:lnTo>
                <a:cubicBezTo>
                  <a:pt x="31537" y="136595"/>
                  <a:pt x="15836" y="72070"/>
                  <a:pt x="1370" y="683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B66AE-1912-4CBF-8DBB-784A6731FB98}"/>
              </a:ext>
            </a:extLst>
          </p:cNvPr>
          <p:cNvSpPr/>
          <p:nvPr/>
        </p:nvSpPr>
        <p:spPr>
          <a:xfrm>
            <a:off x="650944" y="6744702"/>
            <a:ext cx="32259" cy="113298"/>
          </a:xfrm>
          <a:custGeom>
            <a:avLst/>
            <a:gdLst>
              <a:gd name="connsiteX0" fmla="*/ 0 w 32259"/>
              <a:gd name="connsiteY0" fmla="*/ 0 h 113298"/>
              <a:gd name="connsiteX1" fmla="*/ 12 w 32259"/>
              <a:gd name="connsiteY1" fmla="*/ 50 h 113298"/>
              <a:gd name="connsiteX2" fmla="*/ 32259 w 32259"/>
              <a:gd name="connsiteY2" fmla="*/ 113298 h 113298"/>
              <a:gd name="connsiteX3" fmla="*/ 32259 w 32259"/>
              <a:gd name="connsiteY3" fmla="*/ 113298 h 113298"/>
              <a:gd name="connsiteX4" fmla="*/ 11 w 32259"/>
              <a:gd name="connsiteY4" fmla="*/ 50 h 113298"/>
              <a:gd name="connsiteX5" fmla="*/ 0 w 32259"/>
              <a:gd name="connsiteY5" fmla="*/ 0 h 11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59" h="113298">
                <a:moveTo>
                  <a:pt x="0" y="0"/>
                </a:moveTo>
                <a:lnTo>
                  <a:pt x="12" y="50"/>
                </a:lnTo>
                <a:lnTo>
                  <a:pt x="32259" y="113298"/>
                </a:lnTo>
                <a:lnTo>
                  <a:pt x="32259" y="113298"/>
                </a:lnTo>
                <a:lnTo>
                  <a:pt x="11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A73338-CBEE-4E8B-9920-9A94A39BF8C4}"/>
              </a:ext>
            </a:extLst>
          </p:cNvPr>
          <p:cNvSpPr/>
          <p:nvPr/>
        </p:nvSpPr>
        <p:spPr>
          <a:xfrm>
            <a:off x="3861930" y="9165947"/>
            <a:ext cx="464640" cy="131011"/>
          </a:xfrm>
          <a:custGeom>
            <a:avLst/>
            <a:gdLst>
              <a:gd name="connsiteX0" fmla="*/ 236302 w 464640"/>
              <a:gd name="connsiteY0" fmla="*/ 0 h 131011"/>
              <a:gd name="connsiteX1" fmla="*/ 299598 w 464640"/>
              <a:gd name="connsiteY1" fmla="*/ 23301 h 131011"/>
              <a:gd name="connsiteX2" fmla="*/ 464640 w 464640"/>
              <a:gd name="connsiteY2" fmla="*/ 73143 h 131011"/>
              <a:gd name="connsiteX3" fmla="*/ 357683 w 464640"/>
              <a:gd name="connsiteY3" fmla="*/ 102710 h 131011"/>
              <a:gd name="connsiteX4" fmla="*/ 226685 w 464640"/>
              <a:gd name="connsiteY4" fmla="*/ 131011 h 131011"/>
              <a:gd name="connsiteX5" fmla="*/ 95625 w 464640"/>
              <a:gd name="connsiteY5" fmla="*/ 83259 h 131011"/>
              <a:gd name="connsiteX6" fmla="*/ 0 w 464640"/>
              <a:gd name="connsiteY6" fmla="*/ 42038 h 131011"/>
              <a:gd name="connsiteX7" fmla="*/ 163947 w 464640"/>
              <a:gd name="connsiteY7" fmla="*/ 15943 h 131011"/>
              <a:gd name="connsiteX8" fmla="*/ 236302 w 464640"/>
              <a:gd name="connsiteY8" fmla="*/ 0 h 13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640" h="131011">
                <a:moveTo>
                  <a:pt x="236302" y="0"/>
                </a:moveTo>
                <a:lnTo>
                  <a:pt x="299598" y="23301"/>
                </a:lnTo>
                <a:lnTo>
                  <a:pt x="464640" y="73143"/>
                </a:lnTo>
                <a:lnTo>
                  <a:pt x="357683" y="102710"/>
                </a:lnTo>
                <a:lnTo>
                  <a:pt x="226685" y="131011"/>
                </a:lnTo>
                <a:lnTo>
                  <a:pt x="95625" y="83259"/>
                </a:lnTo>
                <a:lnTo>
                  <a:pt x="0" y="42038"/>
                </a:lnTo>
                <a:lnTo>
                  <a:pt x="163947" y="15943"/>
                </a:lnTo>
                <a:lnTo>
                  <a:pt x="236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8123AF4-AFE7-4FB0-B1E3-97FF28AAD6FB}"/>
              </a:ext>
            </a:extLst>
          </p:cNvPr>
          <p:cNvSpPr txBox="1"/>
          <p:nvPr/>
        </p:nvSpPr>
        <p:spPr>
          <a:xfrm>
            <a:off x="2782311" y="573305"/>
            <a:ext cx="4647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spc="600">
                <a:solidFill>
                  <a:srgbClr val="00396D"/>
                </a:solidFill>
                <a:latin typeface="Edwardian Script ITC" panose="030303020407070D0804" pitchFamily="66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600" normalizeH="0" baseline="0" noProof="0" dirty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Certificate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928787-21F7-4282-9878-191C26DC9610}"/>
              </a:ext>
            </a:extLst>
          </p:cNvPr>
          <p:cNvSpPr txBox="1"/>
          <p:nvPr/>
        </p:nvSpPr>
        <p:spPr>
          <a:xfrm>
            <a:off x="3557646" y="1708565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Lucida Sans" panose="020B0602030504020204" pitchFamily="34" charset="0"/>
                <a:cs typeface="GothicE" panose="00000400000000000000" pitchFamily="2" charset="0"/>
              </a:rPr>
              <a:t>OF </a:t>
            </a:r>
            <a:r>
              <a:rPr lang="en-US" spc="600" dirty="0" smtClean="0">
                <a:solidFill>
                  <a:srgbClr val="00396D"/>
                </a:solidFill>
                <a:latin typeface="Lucida Sans" panose="020B0602030504020204" pitchFamily="34" charset="0"/>
                <a:cs typeface="GothicE" panose="00000400000000000000" pitchFamily="2" charset="0"/>
              </a:rPr>
              <a:t>ATTENDANCE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srgbClr val="00396D"/>
              </a:solidFill>
              <a:effectLst/>
              <a:uLnTx/>
              <a:uFillTx/>
              <a:latin typeface="Lucida Sans" panose="020B0602030504020204" pitchFamily="34" charset="0"/>
              <a:cs typeface="GothicE" panose="00000400000000000000" pitchFamily="2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1B6655A-FCFA-4D0A-86DF-15828B446E63}"/>
              </a:ext>
            </a:extLst>
          </p:cNvPr>
          <p:cNvSpPr txBox="1"/>
          <p:nvPr/>
        </p:nvSpPr>
        <p:spPr>
          <a:xfrm>
            <a:off x="2563237" y="2282436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THIS CERTIFICATE IS PROUDLY PRESENTED TO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A22D25-E0CB-4F4D-8835-4976306BBA91}"/>
              </a:ext>
            </a:extLst>
          </p:cNvPr>
          <p:cNvSpPr txBox="1"/>
          <p:nvPr/>
        </p:nvSpPr>
        <p:spPr>
          <a:xfrm>
            <a:off x="2508343" y="3959845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Kenya Maritime Authority certificate</a:t>
            </a:r>
            <a:r>
              <a:rPr kumimoji="0" lang="en-US" sz="1800" b="1" i="0" u="none" strike="noStrike" kern="1200" cap="none" spc="-150" normalizeH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of attendance</a:t>
            </a:r>
            <a:endParaRPr kumimoji="0" lang="en-US" sz="1800" b="1" i="0" u="none" strike="noStrike" kern="1200" cap="none" spc="-150" normalizeH="0" baseline="0" noProof="0" dirty="0">
              <a:ln>
                <a:noFill/>
              </a:ln>
              <a:solidFill>
                <a:srgbClr val="00396D"/>
              </a:solidFill>
              <a:effectLst/>
              <a:uLnTx/>
              <a:uFillTx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276B1A-8F18-4139-AF0C-D8CE6A4FBB04}"/>
              </a:ext>
            </a:extLst>
          </p:cNvPr>
          <p:cNvSpPr txBox="1"/>
          <p:nvPr/>
        </p:nvSpPr>
        <p:spPr>
          <a:xfrm>
            <a:off x="2563237" y="4371849"/>
            <a:ext cx="617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Kenya</a:t>
            </a:r>
            <a:r>
              <a:rPr kumimoji="0" lang="en-US" sz="1200" b="1" i="0" u="none" strike="noStrike" kern="1200" cap="none" normalizeH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Maritime authority </a:t>
            </a:r>
            <a:r>
              <a:rPr lang="en-US" sz="1200" dirty="0" smtClean="0">
                <a:solidFill>
                  <a:srgbClr val="0039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proudly awards you with this meeting attendance certificate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r>
              <a:rPr kumimoji="0" lang="en-US" sz="1200" b="1" i="0" u="none" strike="noStrike" kern="1200" cap="none" normalizeH="0" noProof="0" dirty="0" smtClean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your participation</a:t>
            </a:r>
            <a:endParaRPr kumimoji="0" lang="en-US" sz="1200" b="1" i="0" u="none" strike="noStrike" kern="1200" cap="none" normalizeH="0" baseline="0" noProof="0" dirty="0">
              <a:ln>
                <a:noFill/>
              </a:ln>
              <a:solidFill>
                <a:srgbClr val="00396D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C27AA1-1202-45C9-9F5D-2D06DA0D4CF5}"/>
              </a:ext>
            </a:extLst>
          </p:cNvPr>
          <p:cNvSpPr txBox="1"/>
          <p:nvPr/>
        </p:nvSpPr>
        <p:spPr>
          <a:xfrm>
            <a:off x="3078554" y="6295676"/>
            <a:ext cx="187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GothicE" panose="00000400000000000000" pitchFamily="2" charset="0"/>
              </a:rPr>
              <a:t>Date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-150" normalizeH="0" baseline="0" noProof="0" dirty="0">
              <a:ln>
                <a:noFill/>
              </a:ln>
              <a:solidFill>
                <a:srgbClr val="00396D"/>
              </a:solidFill>
              <a:effectLst/>
              <a:uLnTx/>
              <a:uFillTx/>
              <a:latin typeface="Orator Std" panose="020D0509020203030204" pitchFamily="49" charset="0"/>
              <a:ea typeface="+mn-ea"/>
              <a:cs typeface="GothicE" panose="000004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A0611BD-6E77-4065-82F4-827CB775C0E7}"/>
              </a:ext>
            </a:extLst>
          </p:cNvPr>
          <p:cNvSpPr txBox="1"/>
          <p:nvPr/>
        </p:nvSpPr>
        <p:spPr>
          <a:xfrm>
            <a:off x="6962339" y="6295676"/>
            <a:ext cx="187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96D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GothicE" panose="00000400000000000000" pitchFamily="2" charset="0"/>
              </a:rPr>
              <a:t>Signature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-150" normalizeH="0" baseline="0" noProof="0" dirty="0">
              <a:ln>
                <a:noFill/>
              </a:ln>
              <a:solidFill>
                <a:srgbClr val="00396D"/>
              </a:solidFill>
              <a:effectLst/>
              <a:uLnTx/>
              <a:uFillTx/>
              <a:latin typeface="Orator Std" panose="020D0509020203030204" pitchFamily="49" charset="0"/>
              <a:ea typeface="+mn-ea"/>
              <a:cs typeface="GothicE" panose="00000400000000000000" pitchFamily="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F22E8-E681-448A-87FA-EFBACEB3434E}"/>
              </a:ext>
            </a:extLst>
          </p:cNvPr>
          <p:cNvCxnSpPr/>
          <p:nvPr/>
        </p:nvCxnSpPr>
        <p:spPr>
          <a:xfrm>
            <a:off x="3080563" y="6243295"/>
            <a:ext cx="187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0BFD9B9-41A6-4506-964C-1F9287901BE3}"/>
              </a:ext>
            </a:extLst>
          </p:cNvPr>
          <p:cNvCxnSpPr/>
          <p:nvPr/>
        </p:nvCxnSpPr>
        <p:spPr>
          <a:xfrm>
            <a:off x="7002521" y="6243295"/>
            <a:ext cx="187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4" y="6959"/>
            <a:ext cx="1254959" cy="884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9322" y="5872387"/>
            <a:ext cx="18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002521" y="5872387"/>
            <a:ext cx="180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21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33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Edwardian Script ITC</vt:lpstr>
      <vt:lpstr>GothicE</vt:lpstr>
      <vt:lpstr>Helvetica</vt:lpstr>
      <vt:lpstr>JetBrains Mono</vt:lpstr>
      <vt:lpstr>JetBrains Mono NL ExtraBold</vt:lpstr>
      <vt:lpstr>Lucida Sans</vt:lpstr>
      <vt:lpstr>Orator Std</vt:lpstr>
      <vt:lpstr>Tahoma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KMA</cp:lastModifiedBy>
  <cp:revision>18</cp:revision>
  <dcterms:created xsi:type="dcterms:W3CDTF">2019-04-16T19:16:36Z</dcterms:created>
  <dcterms:modified xsi:type="dcterms:W3CDTF">2023-06-12T08:24:12Z</dcterms:modified>
</cp:coreProperties>
</file>