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F5DC-4DC5-48FA-A56A-4B2D3106755F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471B-149D-4977-A9A2-C12921D9A67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71B-149D-4977-A9A2-C12921D9A67D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CC7-0C7C-48F3-9ABF-3C6D68E123E6}" type="datetimeFigureOut">
              <a:rPr lang="es-ES" smtClean="0"/>
              <a:t>29/11/2009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90D6-8A24-4843-83D6-9B290765494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214686"/>
            <a:ext cx="7854696" cy="1752600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3 Imagen" descr="14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0"/>
            <a:ext cx="7215238" cy="1066800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6500826" y="6457890"/>
            <a:ext cx="29416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ANAGREX.NET</a:t>
            </a:r>
            <a:endParaRPr lang="es-ES" sz="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" name="9 Imagen" descr="f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85728"/>
            <a:ext cx="523875" cy="590550"/>
          </a:xfrm>
          <a:prstGeom prst="rect">
            <a:avLst/>
          </a:prstGeom>
        </p:spPr>
      </p:pic>
      <p:pic>
        <p:nvPicPr>
          <p:cNvPr id="11" name="10 Imagen" descr="g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76" y="285728"/>
            <a:ext cx="609600" cy="5810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Valued Acer Customer</dc:creator>
  <cp:lastModifiedBy>Valued Acer Customer</cp:lastModifiedBy>
  <cp:revision>11</cp:revision>
  <dcterms:created xsi:type="dcterms:W3CDTF">2009-11-29T12:54:26Z</dcterms:created>
  <dcterms:modified xsi:type="dcterms:W3CDTF">2009-11-29T14:36:58Z</dcterms:modified>
</cp:coreProperties>
</file>