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59" r:id="rId7"/>
    <p:sldId id="260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455CA0-AE17-ADB4-FB44-01ACEF015B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21B233B-AFE0-0319-F9CA-709DFB6614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AFABA28-C97E-9143-B509-79E75B390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BA815-AA85-4294-AC64-541359EA4B94}" type="datetimeFigureOut">
              <a:rPr lang="de-DE" smtClean="0"/>
              <a:t>02.02.2025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8165D9E-CE07-91DB-D69D-5ABC9A858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59E7636-08A9-259F-0EE2-81973581C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DA504-421F-47A1-AF04-ACEF2117DB1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6605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85D70D-6DC1-C7B9-F8CF-5A5260F43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A3C096B-5E57-D6FB-6796-77D428C72C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B53E957-7584-6ECE-16B5-C2ADB6B54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BA815-AA85-4294-AC64-541359EA4B94}" type="datetimeFigureOut">
              <a:rPr lang="de-DE" smtClean="0"/>
              <a:t>02.02.2025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454B8F4-175F-F83A-5C6F-9BF129E5D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0670B45-A20C-28DB-D4CE-66E22F55B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DA504-421F-47A1-AF04-ACEF2117DB1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6143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5761596-3212-5B78-B34B-B19D135CA7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25E07EF-10BC-7CFC-4642-E20D391013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F89551F-9A94-142A-7526-4A5A72CAC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BA815-AA85-4294-AC64-541359EA4B94}" type="datetimeFigureOut">
              <a:rPr lang="de-DE" smtClean="0"/>
              <a:t>02.02.2025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D60F1F3-FABC-20D8-F61A-113211B79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E30AC94-6DA8-5CFF-E5EB-21ADD04CF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DA504-421F-47A1-AF04-ACEF2117DB1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9973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61275F-B920-798D-E700-CD717328C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C7E420B-CCF9-0FC9-6374-612A21EA91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102F5B7-DB4C-8820-FAE9-E205697BC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BA815-AA85-4294-AC64-541359EA4B94}" type="datetimeFigureOut">
              <a:rPr lang="de-DE" smtClean="0"/>
              <a:t>02.02.2025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2610EF0-761A-D413-E014-97BFB6EEF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5E0B2FB-5965-808E-855C-00BBC08B9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DA504-421F-47A1-AF04-ACEF2117DB1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6392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47E42A-E565-09C1-5992-CD9A0072D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C40F860-4092-4D5E-4D9A-32AEC85572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2D60AAB-8D90-B869-BBD2-64A836553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BA815-AA85-4294-AC64-541359EA4B94}" type="datetimeFigureOut">
              <a:rPr lang="de-DE" smtClean="0"/>
              <a:t>02.02.2025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53130BF-AF7A-EAC6-8681-F996D5BB6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CFD2310-0B51-452B-7BAA-81BCE6CC7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DA504-421F-47A1-AF04-ACEF2117DB1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6938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39EDDF-BCDE-B6E9-BDA1-BCCC5408A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EF99187-BBDA-567C-ABE2-67F1755C44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274F8BA-6216-C13C-ED19-277048F6F2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28F1859-F698-14D0-8F49-4447BA455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BA815-AA85-4294-AC64-541359EA4B94}" type="datetimeFigureOut">
              <a:rPr lang="de-DE" smtClean="0"/>
              <a:t>02.02.2025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097C994-70EC-A7CC-96DF-49CE2F388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B461CF3-E79C-AD24-B4B8-AA639EBE0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DA504-421F-47A1-AF04-ACEF2117DB1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5174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71E9EF-69A8-FB4E-A87D-2E9DFCAE0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2399572-AD0D-049A-60AB-5C9C773047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9373F87-5DBB-E31D-7F88-C52A72F0BC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92BBFE3-84F7-A899-81A0-0CDC6C6A56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0EB7AB6-094F-4A32-D133-9E79A23276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A363554-452A-2794-F58C-64FE5A183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BA815-AA85-4294-AC64-541359EA4B94}" type="datetimeFigureOut">
              <a:rPr lang="de-DE" smtClean="0"/>
              <a:t>02.02.2025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A7C86CF-B243-86C1-78D8-6A367EA22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57F0742-1BE5-F433-E405-0AE02AAB2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DA504-421F-47A1-AF04-ACEF2117DB1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1205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BC73DF-2547-EB04-B996-CDA9B0F70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BA392F0-A355-ED99-15D4-1DD675DC1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BA815-AA85-4294-AC64-541359EA4B94}" type="datetimeFigureOut">
              <a:rPr lang="de-DE" smtClean="0"/>
              <a:t>02.02.2025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E8FD7D2-F0DA-2BA1-A3FC-CDD9578A2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D670A72-1634-930F-AB73-3E3DF37DC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DA504-421F-47A1-AF04-ACEF2117DB1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4021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8B85E1B-77D9-6DF9-FA7E-8E14013E8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BA815-AA85-4294-AC64-541359EA4B94}" type="datetimeFigureOut">
              <a:rPr lang="de-DE" smtClean="0"/>
              <a:t>02.02.2025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1CF9E54-A508-0253-DC26-A42503B60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E31597B-8179-BADE-5BAF-589F7F1AB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DA504-421F-47A1-AF04-ACEF2117DB1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1396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9E4F0F-D7D9-83D4-00CF-055484B59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347FB70-6936-97E7-02FE-555403BA64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65BFB3D-E4EC-899E-54A6-4C39D8497D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826AE47-936A-68B4-9E65-DB00FE648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BA815-AA85-4294-AC64-541359EA4B94}" type="datetimeFigureOut">
              <a:rPr lang="de-DE" smtClean="0"/>
              <a:t>02.02.2025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09C5D8E-E258-9E7A-E9B0-86706A2CC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A845167-80EF-3A92-2692-BCFACA17E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DA504-421F-47A1-AF04-ACEF2117DB1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2598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F69C26-8089-8416-E07E-18959D0F7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CDA0945-9143-EC8C-D545-AC8F29636F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951F1E6-F1E2-523B-5C87-5BB654E218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BB79EC3-122C-4A6A-C1C4-201FF6430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BA815-AA85-4294-AC64-541359EA4B94}" type="datetimeFigureOut">
              <a:rPr lang="de-DE" smtClean="0"/>
              <a:t>02.02.2025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C0B324C-7FF4-0444-B609-58DD40E79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9CCE39F-D82B-F033-A855-BDE642BF7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DA504-421F-47A1-AF04-ACEF2117DB1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2786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9CA23CA-DC77-EBB6-239E-353AD1057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8917728-32DC-E22C-B532-A6CBAFE04B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4076536-1A09-E568-E389-E7FDBC8BC2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BBA815-AA85-4294-AC64-541359EA4B94}" type="datetimeFigureOut">
              <a:rPr lang="de-DE" smtClean="0"/>
              <a:t>02.02.2025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0AC7E69-4F77-C10E-C8C8-2A1D3D71EA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BE3794D-41F0-4613-4054-C7273B671B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6DA504-421F-47A1-AF04-ACEF2117DB1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5877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89BC26-D881-7B75-C411-F05610269A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b="1" dirty="0" err="1"/>
              <a:t>Calibration</a:t>
            </a:r>
            <a:r>
              <a:rPr lang="de-DE" b="1" dirty="0"/>
              <a:t> AWS</a:t>
            </a:r>
          </a:p>
        </p:txBody>
      </p:sp>
    </p:spTree>
    <p:extLst>
      <p:ext uri="{BB962C8B-B14F-4D97-AF65-F5344CB8AC3E}">
        <p14:creationId xmlns:p14="http://schemas.microsoft.com/office/powerpoint/2010/main" val="3635683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A76D45-A967-1FA1-8DA5-26D897586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Calibration</a:t>
            </a:r>
            <a:r>
              <a:rPr lang="de-DE" dirty="0"/>
              <a:t> wind </a:t>
            </a:r>
            <a:r>
              <a:rPr lang="de-DE" dirty="0" err="1"/>
              <a:t>speed</a:t>
            </a:r>
            <a:r>
              <a:rPr lang="de-DE" dirty="0"/>
              <a:t> </a:t>
            </a:r>
            <a:r>
              <a:rPr lang="de-DE" dirty="0" err="1"/>
              <a:t>aws</a:t>
            </a: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D6056BE-9242-DD92-ED3E-5BDFAAC2F3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4748" y="1058025"/>
            <a:ext cx="4019558" cy="3014668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9240F40B-F976-B79B-556C-3FD182A132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4748" y="3818073"/>
            <a:ext cx="4019558" cy="3014668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31FE2B3E-E339-2BFA-F10D-88D28F913B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9496" y="1058025"/>
            <a:ext cx="4019558" cy="3014668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0A527E0F-9B8E-DBF7-4DC4-A9F98B01DA0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58025"/>
            <a:ext cx="4019558" cy="3014669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F6BB8461-B162-1106-845A-B565DEDCEA9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8073"/>
            <a:ext cx="4019557" cy="3014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846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E95F07-BAF1-27D5-AA2C-D14B7CE34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Calibration</a:t>
            </a:r>
            <a:r>
              <a:rPr lang="de-DE" dirty="0"/>
              <a:t> </a:t>
            </a:r>
            <a:r>
              <a:rPr lang="de-DE" dirty="0" err="1"/>
              <a:t>pressure</a:t>
            </a:r>
            <a:r>
              <a:rPr lang="de-DE" dirty="0"/>
              <a:t> AWS</a:t>
            </a:r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CE0DB7A6-7893-B32D-E1BE-4A644EDED4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5341" y="1570558"/>
            <a:ext cx="5975356" cy="4481517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378B2C30-4A66-2F5C-0048-BDEBD37795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292" y="1570558"/>
            <a:ext cx="5975357" cy="4481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818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E2261A-105C-0F55-9CF6-1D327775A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Calibration</a:t>
            </a:r>
            <a:r>
              <a:rPr lang="de-DE" dirty="0"/>
              <a:t> </a:t>
            </a:r>
            <a:r>
              <a:rPr lang="de-DE" dirty="0" err="1"/>
              <a:t>temperature</a:t>
            </a:r>
            <a:r>
              <a:rPr lang="de-DE" dirty="0"/>
              <a:t> AWS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F6D36B6D-4E12-83FF-34B0-6367E0FA0A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8954" y="4165299"/>
            <a:ext cx="3472326" cy="2527109"/>
          </a:xfr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FE1F6FA9-5FA0-892C-0306-3BBA3C4C3B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1362" y="3775204"/>
            <a:ext cx="3877908" cy="2717671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8DE79259-2830-9671-91D5-1A18519C1E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033" y="4331356"/>
            <a:ext cx="3297840" cy="2317885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064BD13D-C5FF-511A-E8A9-781F63453BD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5490" y="1460465"/>
            <a:ext cx="3774109" cy="2612067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D6B6F852-3BE7-F362-9771-4799B1BF6DF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292" y="1367700"/>
            <a:ext cx="3845348" cy="2797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936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CA0F3E-4554-3FDD-8E12-AF5364BAF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Calibration</a:t>
            </a:r>
            <a:r>
              <a:rPr lang="de-DE" dirty="0"/>
              <a:t> relative </a:t>
            </a:r>
            <a:r>
              <a:rPr lang="de-DE" dirty="0" err="1"/>
              <a:t>humidity</a:t>
            </a:r>
            <a:r>
              <a:rPr lang="de-DE" dirty="0"/>
              <a:t> AWS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86A0BD85-284E-1C84-4FF1-A929FAF37F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1006" y="1438194"/>
            <a:ext cx="3788374" cy="2856357"/>
          </a:xfr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1D489AFF-35FC-C419-532C-617AA41226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2632" y="1485731"/>
            <a:ext cx="3788374" cy="2804167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2EE09EE8-796C-6228-6010-D51DE0A41A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498" y="1485731"/>
            <a:ext cx="3865677" cy="2876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908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5CE8ABD9-4D9F-1918-2A0C-E1F77AD4B0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9511" y="719845"/>
            <a:ext cx="5320432" cy="2577729"/>
          </a:xfr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3B5D9107-79BB-0565-6ABA-18801C5A5A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511" y="3988937"/>
            <a:ext cx="5320432" cy="2596452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9C7D71A2-8BBB-A2CA-DF9B-45019D5C50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719845"/>
            <a:ext cx="5320433" cy="2567418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DF0AE66A-2641-F075-E420-9A107C075A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12600" y="4029851"/>
            <a:ext cx="5141200" cy="2555538"/>
          </a:xfrm>
          <a:prstGeom prst="rect">
            <a:avLst/>
          </a:prstGeom>
        </p:spPr>
      </p:pic>
      <p:sp>
        <p:nvSpPr>
          <p:cNvPr id="12" name="Titel 1">
            <a:extLst>
              <a:ext uri="{FF2B5EF4-FFF2-40B4-BE49-F238E27FC236}">
                <a16:creationId xmlns:a16="http://schemas.microsoft.com/office/drawing/2014/main" id="{EF4B3B7B-DF8D-4FE6-2D9C-CD15FD9C9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28608"/>
            <a:ext cx="10515600" cy="1325563"/>
          </a:xfrm>
        </p:spPr>
        <p:txBody>
          <a:bodyPr/>
          <a:lstStyle/>
          <a:p>
            <a:r>
              <a:rPr lang="de-DE" dirty="0"/>
              <a:t>Wind </a:t>
            </a:r>
            <a:r>
              <a:rPr lang="de-DE" dirty="0" err="1"/>
              <a:t>direction</a:t>
            </a:r>
            <a:r>
              <a:rPr lang="de-DE" dirty="0"/>
              <a:t> AWS</a:t>
            </a:r>
          </a:p>
        </p:txBody>
      </p:sp>
    </p:spTree>
    <p:extLst>
      <p:ext uri="{BB962C8B-B14F-4D97-AF65-F5344CB8AC3E}">
        <p14:creationId xmlns:p14="http://schemas.microsoft.com/office/powerpoint/2010/main" val="21062544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56EDEF4E-BDEB-8D9C-0248-B885C6686C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100" y="1027906"/>
            <a:ext cx="98298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7234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</Words>
  <Application>Microsoft Office PowerPoint</Application>
  <PresentationFormat>Breitbild</PresentationFormat>
  <Paragraphs>6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</vt:lpstr>
      <vt:lpstr>Calibration AWS</vt:lpstr>
      <vt:lpstr>Calibration wind speed aws</vt:lpstr>
      <vt:lpstr>Calibration pressure AWS</vt:lpstr>
      <vt:lpstr>Calibration temperature AWS</vt:lpstr>
      <vt:lpstr>Calibration relative humidity AWS</vt:lpstr>
      <vt:lpstr>Wind direction AWS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Paula B...</dc:creator>
  <cp:lastModifiedBy>Paula B...</cp:lastModifiedBy>
  <cp:revision>8</cp:revision>
  <dcterms:created xsi:type="dcterms:W3CDTF">2025-02-02T12:25:43Z</dcterms:created>
  <dcterms:modified xsi:type="dcterms:W3CDTF">2025-02-02T16:34:59Z</dcterms:modified>
</cp:coreProperties>
</file>