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Average of Rotten Tomatoes by Genre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waterfallChart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Worldwide Gross by Genre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Gross by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Profitability by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Worldwide Gross by Genre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9389a69-7669-4c34-b939-9c9543e6f52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5337959e426426d" /><Relationship Type="http://schemas.openxmlformats.org/officeDocument/2006/relationships/slideLayout" Target="/ppt/slideLayouts/slideLayout8.xml" Id="R17a0196247f4478d" /><Relationship Type="http://schemas.openxmlformats.org/officeDocument/2006/relationships/hyperlink" Target="https://app.powerbi.com/groups/me/reports/e9389a69-7669-4c34-b939-9c9543e6f527/?pbi_source=PowerPoint" TargetMode="External" Id="RelId0" /><Relationship Type="http://schemas.openxmlformats.org/officeDocument/2006/relationships/image" Target="/ppt/media/image4.png" Id="imgId11701796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e305076638c34aec" /><Relationship Type="http://schemas.openxmlformats.org/officeDocument/2006/relationships/slideLayout" Target="/ppt/slideLayouts/slideLayout8.xml" Id="R11189ca689764cf8" /><Relationship Type="http://schemas.openxmlformats.org/officeDocument/2006/relationships/hyperlink" Target="https://app.powerbi.com/groups/me/reports/e9389a69-7669-4c34-b939-9c9543e6f527/?pbi_source=PowerPoint" TargetMode="External" Id="RelId1" /><Relationship Type="http://schemas.openxmlformats.org/officeDocument/2006/relationships/image" Target="/ppt/media/image5.png" Id="imgId11701796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hollywood_movies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11/03/2024 20:11:18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11/03/2024 20:07:24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verage of Rotten Tomatoes by Genre ,waterfallChart ,clusteredBarChart ,lineStackedColumnComboChart ,Worldwide Gross by Genre ,textbox ,advancedSlicerVisual ,advancedSlicerVisual ,pageNavigato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701796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Performance 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pageNavigator ,advancedSlicerVisual ,advancedSlicerVisual ,scatterChart ,Gross by year ,Profitability by year ,Worldwide Gross by Genre ,scatterChart ,scatter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701796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Industry Insights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