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of Rotten Tomatoes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Worldwide Gross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Gross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Profitability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Worldwide Gross by Genre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9389a69-7669-4c34-b939-9c9543e6f52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f18ab32027c4ea1" /><Relationship Type="http://schemas.openxmlformats.org/officeDocument/2006/relationships/slideLayout" Target="/ppt/slideLayouts/slideLayout8.xml" Id="R76365f307b9647ba" /><Relationship Type="http://schemas.openxmlformats.org/officeDocument/2006/relationships/hyperlink" Target="https://app.powerbi.com/groups/me/reports/e9389a69-7669-4c34-b939-9c9543e6f527/?pbi_source=PowerPoint" TargetMode="External" Id="RelId0" /><Relationship Type="http://schemas.openxmlformats.org/officeDocument/2006/relationships/image" Target="/ppt/media/image4.png" Id="imgId1170357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f66ce3b79b843f8" /><Relationship Type="http://schemas.openxmlformats.org/officeDocument/2006/relationships/slideLayout" Target="/ppt/slideLayouts/slideLayout8.xml" Id="R7e8593b1a6f24f19" /><Relationship Type="http://schemas.openxmlformats.org/officeDocument/2006/relationships/hyperlink" Target="https://app.powerbi.com/groups/me/reports/e9389a69-7669-4c34-b939-9c9543e6f527/?pbi_source=PowerPoint" TargetMode="External" Id="RelId1" /><Relationship Type="http://schemas.openxmlformats.org/officeDocument/2006/relationships/image" Target="/ppt/media/image5.png" Id="imgId11703579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hollywood_movies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12/03/2024 07:08:52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12/03/2024 07:05:25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of Rotten Tomatoes by Genre ,waterfallChart ,clusteredBarChart ,lineStackedColumnComboChart ,Worldwide Gross by Genre ,textbox ,advancedSlicerVisual ,advancedSlicerVisual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0357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ageNavigator ,advancedSlicerVisual ,advancedSlicerVisual ,scatterChart ,Gross by year ,Profitability by year ,Worldwide Gross by Genre ,scatterChart ,scatter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0357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Industry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