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343"/>
    <a:srgbClr val="FFFAF0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6408" autoAdjust="0"/>
  </p:normalViewPr>
  <p:slideViewPr>
    <p:cSldViewPr snapToGrid="0" snapToObjects="1">
      <p:cViewPr>
        <p:scale>
          <a:sx n="63" d="100"/>
          <a:sy n="63" d="100"/>
        </p:scale>
        <p:origin x="152" y="10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3B55C-4BD8-A648-9E79-57A96D37E54C}" type="datetimeFigureOut">
              <a:rPr lang="en-ES" smtClean="0"/>
              <a:t>11/2/24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84237-ED88-1C4B-9CD3-2514174E218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7216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Sales vs Profit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by Sub-Category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Quarter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&amp; Profit by Region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Quarter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Percentage by Sub-Category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Number of Orders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Countries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Returns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Number of Returns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Net Sales After Returns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Returns by Region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Salespeople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by Person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Quarter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&amp; Profit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8f083d4-2fc5-4aad-b55f-6ca44c9e40fc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8f083d4-2fc5-4aad-b55f-6ca44c9e40fc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8f083d4-2fc5-4aad-b55f-6ca44c9e40fc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8f083d4-2fc5-4aad-b55f-6ca44c9e40fc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8f083d4-2fc5-4aad-b55f-6ca44c9e40fc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solidFill>
                  <a:srgbClr val="034343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 in Power BI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rgbClr val="034343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rgbClr val="034343"/>
                </a:solidFill>
                <a:latin typeface="Segoe UI" charset="0"/>
                <a:ea typeface="Segoe UI" charset="0"/>
                <a:cs typeface="Segoe UI" charset="0"/>
              </a:rPr>
              <a:t>11/02/2024 07:10:24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34343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rgbClr val="034343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rgbClr val="034343"/>
                </a:solidFill>
                <a:latin typeface="Segoe UI" charset="0"/>
                <a:ea typeface="Segoe UI" charset="0"/>
                <a:cs typeface="Segoe UI" charset="0"/>
              </a:rPr>
              <a:t>11/02/2024 06:52:51 UTC</a:t>
            </a:r>
            <a:endParaRPr lang="en-US" sz="900" b="0" i="0" dirty="0">
              <a:solidFill>
                <a:srgbClr val="034343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  <a:solidFill>
            <a:srgbClr val="034343"/>
          </a:solidFill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ales vs Profit ,advancedSlicerVisual ,advancedSlicerVisual ,cardVisual ,cardVisual ,cardVisual ,advancedSlicerVisual ,Month ,Profit by Sub-Category ,cardVisual ,pageNavigator ,Quarter ,advancedSlicerVisua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ageNavigator ,Sales &amp; Profit by Region ,advancedSlicerVisual ,Quarter ,Month ,Profit Percentage by Sub-Category ,advancedSlicerVisual ,Number of Orders by Year ,Top 5 Countri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Sales/Profit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ageNavigator ,Returns by Year ,Number of Returns ,Net Sales After Returns ,Returns by Regi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alespeople ,pageNavigator ,Sales by Person ,cardVisual ,cardVisual ,cardVisual ,advancedSlicerVisual ,Quarter ,Month ,Sales &amp; Profit by Catego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Salespeople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241</Words>
  <Application>Microsoft Macintosh PowerPoint</Application>
  <PresentationFormat>Widescreen</PresentationFormat>
  <Paragraphs>117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superstore</vt:lpstr>
      <vt:lpstr>KPI</vt:lpstr>
      <vt:lpstr>Sales/Profit</vt:lpstr>
      <vt:lpstr>Returns</vt:lpstr>
      <vt:lpstr>Salespeople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Alberte Vieites</cp:lastModifiedBy>
  <cp:revision>5</cp:revision>
  <dcterms:created xsi:type="dcterms:W3CDTF">2016-09-04T11:54:55Z</dcterms:created>
  <dcterms:modified xsi:type="dcterms:W3CDTF">2024-02-11T07:15:00Z</dcterms:modified>
</cp:coreProperties>
</file>