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11966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6FE"/>
    <a:srgbClr val="313332"/>
    <a:srgbClr val="A0EEFE"/>
    <a:srgbClr val="F2C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48" y="1178222"/>
            <a:ext cx="9517142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580" y="3781306"/>
            <a:ext cx="839747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8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2595" y="383297"/>
            <a:ext cx="2414275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9770" y="383297"/>
            <a:ext cx="7102867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8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38" y="1794831"/>
            <a:ext cx="965710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38" y="4817876"/>
            <a:ext cx="965710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769" y="1916484"/>
            <a:ext cx="475857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298" y="1916484"/>
            <a:ext cx="475857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27" y="383299"/>
            <a:ext cx="965710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28" y="1764832"/>
            <a:ext cx="473670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228" y="2629749"/>
            <a:ext cx="473670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298" y="1764832"/>
            <a:ext cx="4760030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298" y="2629749"/>
            <a:ext cx="4760030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2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8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27" y="479954"/>
            <a:ext cx="361120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029" y="1036570"/>
            <a:ext cx="566829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227" y="2159794"/>
            <a:ext cx="361120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8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27" y="479954"/>
            <a:ext cx="361120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0029" y="1036570"/>
            <a:ext cx="566829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227" y="2159794"/>
            <a:ext cx="361120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9769" y="383299"/>
            <a:ext cx="965710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769" y="1916484"/>
            <a:ext cx="965710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9769" y="6672698"/>
            <a:ext cx="251924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5867-5305-47D8-AA20-66BEC49A5BA6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8887" y="6672698"/>
            <a:ext cx="37788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7625" y="6672698"/>
            <a:ext cx="251924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61AE-84E9-4114-9E03-09FE5EBB9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BF961C6-E408-76E6-5EC5-CA0BD5E760C5}"/>
              </a:ext>
            </a:extLst>
          </p:cNvPr>
          <p:cNvSpPr/>
          <p:nvPr/>
        </p:nvSpPr>
        <p:spPr>
          <a:xfrm rot="16200000">
            <a:off x="7641661" y="4446546"/>
            <a:ext cx="1024304" cy="5015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A7D0E0CA-5C17-2020-3CB7-F13485C549D6}"/>
              </a:ext>
            </a:extLst>
          </p:cNvPr>
          <p:cNvSpPr/>
          <p:nvPr/>
        </p:nvSpPr>
        <p:spPr>
          <a:xfrm>
            <a:off x="5226168" y="1779799"/>
            <a:ext cx="1411616" cy="51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0A2C6BE-5F7B-5679-4529-7AA4414798A7}"/>
              </a:ext>
            </a:extLst>
          </p:cNvPr>
          <p:cNvSpPr/>
          <p:nvPr/>
        </p:nvSpPr>
        <p:spPr>
          <a:xfrm>
            <a:off x="8839999" y="6176163"/>
            <a:ext cx="590788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2040679-A0F1-1CDF-2BD9-CA7D53D44CD1}"/>
              </a:ext>
            </a:extLst>
          </p:cNvPr>
          <p:cNvSpPr/>
          <p:nvPr/>
        </p:nvSpPr>
        <p:spPr>
          <a:xfrm>
            <a:off x="8172845" y="6172245"/>
            <a:ext cx="691899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82505BD-B3B5-2C13-0271-A4500305DE67}"/>
              </a:ext>
            </a:extLst>
          </p:cNvPr>
          <p:cNvSpPr/>
          <p:nvPr/>
        </p:nvSpPr>
        <p:spPr>
          <a:xfrm>
            <a:off x="8622838" y="6106580"/>
            <a:ext cx="331200" cy="238716"/>
          </a:xfrm>
          <a:prstGeom prst="rect">
            <a:avLst/>
          </a:prstGeom>
          <a:solidFill>
            <a:srgbClr val="313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9B2A99D4-2517-531C-DC53-9BA270EEC018}"/>
              </a:ext>
            </a:extLst>
          </p:cNvPr>
          <p:cNvSpPr/>
          <p:nvPr/>
        </p:nvSpPr>
        <p:spPr>
          <a:xfrm>
            <a:off x="946134" y="6176163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837FA3A-83CC-A0C9-D7AD-722135C5E355}"/>
              </a:ext>
            </a:extLst>
          </p:cNvPr>
          <p:cNvSpPr/>
          <p:nvPr/>
        </p:nvSpPr>
        <p:spPr>
          <a:xfrm>
            <a:off x="1754098" y="6172245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F38009B4-8273-7E26-8D3B-1DD0792781DE}"/>
              </a:ext>
            </a:extLst>
          </p:cNvPr>
          <p:cNvSpPr/>
          <p:nvPr/>
        </p:nvSpPr>
        <p:spPr>
          <a:xfrm>
            <a:off x="9615938" y="6172245"/>
            <a:ext cx="590788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49641D7-96A1-F4B7-F00F-74791A40D049}"/>
              </a:ext>
            </a:extLst>
          </p:cNvPr>
          <p:cNvSpPr/>
          <p:nvPr/>
        </p:nvSpPr>
        <p:spPr>
          <a:xfrm>
            <a:off x="7233826" y="6172245"/>
            <a:ext cx="740821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EDAFB27-0957-A36A-1B9F-F86239D73648}"/>
              </a:ext>
            </a:extLst>
          </p:cNvPr>
          <p:cNvSpPr/>
          <p:nvPr/>
        </p:nvSpPr>
        <p:spPr>
          <a:xfrm>
            <a:off x="6467241" y="6172245"/>
            <a:ext cx="58930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F30FA18-CB54-84E0-9A28-B41CFF8D2A18}"/>
              </a:ext>
            </a:extLst>
          </p:cNvPr>
          <p:cNvSpPr/>
          <p:nvPr/>
        </p:nvSpPr>
        <p:spPr>
          <a:xfrm>
            <a:off x="5600297" y="6172701"/>
            <a:ext cx="661868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162914E-010A-7FE3-BA7B-F88C69946619}"/>
              </a:ext>
            </a:extLst>
          </p:cNvPr>
          <p:cNvSpPr/>
          <p:nvPr/>
        </p:nvSpPr>
        <p:spPr>
          <a:xfrm>
            <a:off x="4915013" y="6172245"/>
            <a:ext cx="672152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49F9A10-2A78-2C01-78FE-BC6818622D24}"/>
              </a:ext>
            </a:extLst>
          </p:cNvPr>
          <p:cNvSpPr/>
          <p:nvPr/>
        </p:nvSpPr>
        <p:spPr>
          <a:xfrm>
            <a:off x="4184976" y="6176203"/>
            <a:ext cx="552752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6900962-131E-3280-9EC9-53E3DEAFD32A}"/>
              </a:ext>
            </a:extLst>
          </p:cNvPr>
          <p:cNvSpPr/>
          <p:nvPr/>
        </p:nvSpPr>
        <p:spPr>
          <a:xfrm>
            <a:off x="3372757" y="6176203"/>
            <a:ext cx="566772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95989F1-77C2-D036-1D3E-9752891EA8C3}"/>
              </a:ext>
            </a:extLst>
          </p:cNvPr>
          <p:cNvSpPr/>
          <p:nvPr/>
        </p:nvSpPr>
        <p:spPr>
          <a:xfrm>
            <a:off x="2508411" y="6176203"/>
            <a:ext cx="672707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7EC4A3-466D-F1E8-75AF-82C93766E780}"/>
              </a:ext>
            </a:extLst>
          </p:cNvPr>
          <p:cNvSpPr/>
          <p:nvPr/>
        </p:nvSpPr>
        <p:spPr>
          <a:xfrm rot="5400000">
            <a:off x="709965" y="5829647"/>
            <a:ext cx="785933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89EEC7-3002-8FCA-930B-D6F9E3F7C478}"/>
              </a:ext>
            </a:extLst>
          </p:cNvPr>
          <p:cNvSpPr/>
          <p:nvPr/>
        </p:nvSpPr>
        <p:spPr>
          <a:xfrm rot="5400000">
            <a:off x="701727" y="4461275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3D646F-D12B-C0F1-E9A2-7B9DCE95902D}"/>
              </a:ext>
            </a:extLst>
          </p:cNvPr>
          <p:cNvSpPr/>
          <p:nvPr/>
        </p:nvSpPr>
        <p:spPr>
          <a:xfrm rot="5400000">
            <a:off x="871010" y="2901554"/>
            <a:ext cx="482377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9A5589-7DE0-6484-E2B3-884A83486BE9}"/>
              </a:ext>
            </a:extLst>
          </p:cNvPr>
          <p:cNvSpPr/>
          <p:nvPr/>
        </p:nvSpPr>
        <p:spPr>
          <a:xfrm rot="5400000">
            <a:off x="701803" y="1663386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D156DDA0-9E42-4E13-0461-D077104DAF3F}"/>
              </a:ext>
            </a:extLst>
          </p:cNvPr>
          <p:cNvSpPr/>
          <p:nvPr/>
        </p:nvSpPr>
        <p:spPr>
          <a:xfrm rot="5400000">
            <a:off x="308608" y="5254121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F21ECEBC-7A8F-6571-D472-8E682BFB0477}"/>
              </a:ext>
            </a:extLst>
          </p:cNvPr>
          <p:cNvSpPr/>
          <p:nvPr/>
        </p:nvSpPr>
        <p:spPr>
          <a:xfrm rot="5400000">
            <a:off x="436450" y="4022157"/>
            <a:ext cx="557048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F1366B61-ED43-0A1F-84FF-2A1826EA3775}"/>
              </a:ext>
            </a:extLst>
          </p:cNvPr>
          <p:cNvSpPr/>
          <p:nvPr/>
        </p:nvSpPr>
        <p:spPr>
          <a:xfrm rot="5400000">
            <a:off x="308608" y="2495423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CFCEFFFE-71FD-93D6-6D2E-59C6C2694939}"/>
              </a:ext>
            </a:extLst>
          </p:cNvPr>
          <p:cNvSpPr/>
          <p:nvPr/>
        </p:nvSpPr>
        <p:spPr>
          <a:xfrm rot="5400000">
            <a:off x="332293" y="1115327"/>
            <a:ext cx="765363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1AFD8-B77D-F8B5-5931-C9A45431664F}"/>
              </a:ext>
            </a:extLst>
          </p:cNvPr>
          <p:cNvSpPr/>
          <p:nvPr/>
        </p:nvSpPr>
        <p:spPr>
          <a:xfrm>
            <a:off x="965182" y="673639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E24C4-A283-A2ED-47F8-E343927063C8}"/>
              </a:ext>
            </a:extLst>
          </p:cNvPr>
          <p:cNvSpPr/>
          <p:nvPr/>
        </p:nvSpPr>
        <p:spPr>
          <a:xfrm>
            <a:off x="1773146" y="669721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AEDB4-7B17-04D2-4FE4-2E7394746C4F}"/>
              </a:ext>
            </a:extLst>
          </p:cNvPr>
          <p:cNvSpPr/>
          <p:nvPr/>
        </p:nvSpPr>
        <p:spPr>
          <a:xfrm rot="5400000">
            <a:off x="10122033" y="5768895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9A6E3-DC60-0950-3651-636F0FEC22D5}"/>
              </a:ext>
            </a:extLst>
          </p:cNvPr>
          <p:cNvSpPr/>
          <p:nvPr/>
        </p:nvSpPr>
        <p:spPr>
          <a:xfrm rot="5400000">
            <a:off x="10127195" y="4413923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F0594-379A-54A0-35FF-0D9A5F99172E}"/>
              </a:ext>
            </a:extLst>
          </p:cNvPr>
          <p:cNvSpPr/>
          <p:nvPr/>
        </p:nvSpPr>
        <p:spPr>
          <a:xfrm rot="5400000">
            <a:off x="10131300" y="3052034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0E8DD-687E-7084-7C01-417C26D0ADE4}"/>
              </a:ext>
            </a:extLst>
          </p:cNvPr>
          <p:cNvSpPr/>
          <p:nvPr/>
        </p:nvSpPr>
        <p:spPr>
          <a:xfrm rot="5400000">
            <a:off x="10127271" y="1616034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3A15F-707F-55C5-CFBA-4EA67CFDB620}"/>
              </a:ext>
            </a:extLst>
          </p:cNvPr>
          <p:cNvSpPr/>
          <p:nvPr/>
        </p:nvSpPr>
        <p:spPr>
          <a:xfrm rot="5400000">
            <a:off x="9734076" y="5206769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38831-8444-3C78-787E-86C53F271C2D}"/>
              </a:ext>
            </a:extLst>
          </p:cNvPr>
          <p:cNvSpPr/>
          <p:nvPr/>
        </p:nvSpPr>
        <p:spPr>
          <a:xfrm rot="5400000">
            <a:off x="9734076" y="3853494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DB92D-D3A1-44A5-52A3-540AAD02E427}"/>
              </a:ext>
            </a:extLst>
          </p:cNvPr>
          <p:cNvSpPr/>
          <p:nvPr/>
        </p:nvSpPr>
        <p:spPr>
          <a:xfrm rot="5400000">
            <a:off x="9734076" y="2500319"/>
            <a:ext cx="812732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270F0FE-41C1-75EE-FB54-39608A10C1BD}"/>
              </a:ext>
            </a:extLst>
          </p:cNvPr>
          <p:cNvSpPr/>
          <p:nvPr/>
        </p:nvSpPr>
        <p:spPr>
          <a:xfrm rot="5400000">
            <a:off x="9866345" y="1176559"/>
            <a:ext cx="548194" cy="22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3509D2C-2359-2E96-85C0-E02AC67BAD32}"/>
              </a:ext>
            </a:extLst>
          </p:cNvPr>
          <p:cNvSpPr/>
          <p:nvPr/>
        </p:nvSpPr>
        <p:spPr>
          <a:xfrm>
            <a:off x="9691595" y="669721"/>
            <a:ext cx="323531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BDBB13D-A02D-836B-8882-78A93E2C58DB}"/>
              </a:ext>
            </a:extLst>
          </p:cNvPr>
          <p:cNvSpPr/>
          <p:nvPr/>
        </p:nvSpPr>
        <p:spPr>
          <a:xfrm>
            <a:off x="8864744" y="675219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792CF2A-BC96-93EB-4168-D36C2EF388CB}"/>
              </a:ext>
            </a:extLst>
          </p:cNvPr>
          <p:cNvSpPr/>
          <p:nvPr/>
        </p:nvSpPr>
        <p:spPr>
          <a:xfrm>
            <a:off x="8058809" y="669721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300A313A-3529-B232-AE62-1C7007557E8A}"/>
              </a:ext>
            </a:extLst>
          </p:cNvPr>
          <p:cNvSpPr/>
          <p:nvPr/>
        </p:nvSpPr>
        <p:spPr>
          <a:xfrm>
            <a:off x="7252874" y="669721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4F5618A-77C5-B830-D171-06CD6F4B6BD0}"/>
              </a:ext>
            </a:extLst>
          </p:cNvPr>
          <p:cNvSpPr/>
          <p:nvPr/>
        </p:nvSpPr>
        <p:spPr>
          <a:xfrm>
            <a:off x="6446939" y="669721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AE797E7-125D-0A66-4EFC-4802A26EBE77}"/>
              </a:ext>
            </a:extLst>
          </p:cNvPr>
          <p:cNvSpPr/>
          <p:nvPr/>
        </p:nvSpPr>
        <p:spPr>
          <a:xfrm>
            <a:off x="5619345" y="670177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6B08D52-AE66-408E-8363-82AA79E42187}"/>
              </a:ext>
            </a:extLst>
          </p:cNvPr>
          <p:cNvSpPr/>
          <p:nvPr/>
        </p:nvSpPr>
        <p:spPr>
          <a:xfrm>
            <a:off x="5034585" y="669721"/>
            <a:ext cx="571628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A91A199-74A6-DBB7-54E5-C3A094F1E37C}"/>
              </a:ext>
            </a:extLst>
          </p:cNvPr>
          <p:cNvSpPr/>
          <p:nvPr/>
        </p:nvSpPr>
        <p:spPr>
          <a:xfrm>
            <a:off x="4204024" y="673679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F09EA202-7A11-E012-B9DC-96D60014F783}"/>
              </a:ext>
            </a:extLst>
          </p:cNvPr>
          <p:cNvSpPr/>
          <p:nvPr/>
        </p:nvSpPr>
        <p:spPr>
          <a:xfrm>
            <a:off x="3329927" y="673679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F6F09F2-D36D-1870-4BA6-86051BA36784}"/>
              </a:ext>
            </a:extLst>
          </p:cNvPr>
          <p:cNvSpPr/>
          <p:nvPr/>
        </p:nvSpPr>
        <p:spPr>
          <a:xfrm>
            <a:off x="2527459" y="673679"/>
            <a:ext cx="628650" cy="238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308551ED-F3A2-942B-FD89-5F58BD6D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5" y="6836336"/>
            <a:ext cx="385709" cy="24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BFA7C-AD8F-9CF2-9920-41A297B1F244}"/>
              </a:ext>
            </a:extLst>
          </p:cNvPr>
          <p:cNvSpPr txBox="1"/>
          <p:nvPr/>
        </p:nvSpPr>
        <p:spPr>
          <a:xfrm>
            <a:off x="4403768" y="6887139"/>
            <a:ext cx="2444900" cy="24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1" i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Created by Jake Kolliari (@_JKDS_).</a:t>
            </a:r>
          </a:p>
        </p:txBody>
      </p:sp>
      <p:pic>
        <p:nvPicPr>
          <p:cNvPr id="16" name="Picture 42" descr="Liverpool Club Badge">
            <a:extLst>
              <a:ext uri="{FF2B5EF4-FFF2-40B4-BE49-F238E27FC236}">
                <a16:creationId xmlns:a16="http://schemas.microsoft.com/office/drawing/2014/main" id="{BCFCFC92-C4B2-CE7C-DDB2-75E24AC0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11" y="3521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 descr="Leeds Club Badge">
            <a:extLst>
              <a:ext uri="{FF2B5EF4-FFF2-40B4-BE49-F238E27FC236}">
                <a16:creationId xmlns:a16="http://schemas.microsoft.com/office/drawing/2014/main" id="{AF837E72-B0D2-E0C6-CCF1-29B4ED81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1" y="3521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6" descr="Newcastle Club Badge">
            <a:extLst>
              <a:ext uri="{FF2B5EF4-FFF2-40B4-BE49-F238E27FC236}">
                <a16:creationId xmlns:a16="http://schemas.microsoft.com/office/drawing/2014/main" id="{04D8460F-1C6B-CB98-D729-C5F3A5BE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09" y="3521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2" descr="Spurs Club Badge">
            <a:extLst>
              <a:ext uri="{FF2B5EF4-FFF2-40B4-BE49-F238E27FC236}">
                <a16:creationId xmlns:a16="http://schemas.microsoft.com/office/drawing/2014/main" id="{F2D24CDB-78CB-996D-E834-C5D52BD9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19" y="3521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4" descr="Fulham Club Badge">
            <a:extLst>
              <a:ext uri="{FF2B5EF4-FFF2-40B4-BE49-F238E27FC236}">
                <a16:creationId xmlns:a16="http://schemas.microsoft.com/office/drawing/2014/main" id="{4470721A-E833-3AE2-AA81-95BF3402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29" y="3521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6" descr="Brighton Club Badge">
            <a:extLst>
              <a:ext uri="{FF2B5EF4-FFF2-40B4-BE49-F238E27FC236}">
                <a16:creationId xmlns:a16="http://schemas.microsoft.com/office/drawing/2014/main" id="{FAC1E375-AA66-DD12-B21C-28A67D29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71" y="379182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4" descr="Man Utd Club Badge">
            <a:extLst>
              <a:ext uri="{FF2B5EF4-FFF2-40B4-BE49-F238E27FC236}">
                <a16:creationId xmlns:a16="http://schemas.microsoft.com/office/drawing/2014/main" id="{5A914D9E-7565-84D6-49C5-727C901D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560" y="352182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Arsenal Club Badge">
            <a:extLst>
              <a:ext uri="{FF2B5EF4-FFF2-40B4-BE49-F238E27FC236}">
                <a16:creationId xmlns:a16="http://schemas.microsoft.com/office/drawing/2014/main" id="{CB175630-E0D5-16A5-0120-589747E4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60" y="174659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 descr="Brentford Club Badge">
            <a:extLst>
              <a:ext uri="{FF2B5EF4-FFF2-40B4-BE49-F238E27FC236}">
                <a16:creationId xmlns:a16="http://schemas.microsoft.com/office/drawing/2014/main" id="{22FA5E4E-CFD4-2F2A-3FCD-3698E791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180" y="3134748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0" descr="Man City Club Badge">
            <a:extLst>
              <a:ext uri="{FF2B5EF4-FFF2-40B4-BE49-F238E27FC236}">
                <a16:creationId xmlns:a16="http://schemas.microsoft.com/office/drawing/2014/main" id="{0D95E235-C0E9-6172-646F-B08E173A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560" y="4468900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Bournemouth Club Badge">
            <a:extLst>
              <a:ext uri="{FF2B5EF4-FFF2-40B4-BE49-F238E27FC236}">
                <a16:creationId xmlns:a16="http://schemas.microsoft.com/office/drawing/2014/main" id="{D1324D43-4B07-B2A5-AA06-F715613E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60" y="587446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Nott'm Forest Club Badge">
            <a:extLst>
              <a:ext uri="{FF2B5EF4-FFF2-40B4-BE49-F238E27FC236}">
                <a16:creationId xmlns:a16="http://schemas.microsoft.com/office/drawing/2014/main" id="{A9B51A47-2247-BDE3-3AD2-11E9946F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70" y="587446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4" descr="West Ham Club Badge">
            <a:extLst>
              <a:ext uri="{FF2B5EF4-FFF2-40B4-BE49-F238E27FC236}">
                <a16:creationId xmlns:a16="http://schemas.microsoft.com/office/drawing/2014/main" id="{64642863-A127-561A-5805-D8423A0F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26" y="5917313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ston Villa Club Badge">
            <a:extLst>
              <a:ext uri="{FF2B5EF4-FFF2-40B4-BE49-F238E27FC236}">
                <a16:creationId xmlns:a16="http://schemas.microsoft.com/office/drawing/2014/main" id="{D5A08112-E55F-FA35-457F-A7A09229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19" y="587446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0" descr="Southampton Club Badge">
            <a:extLst>
              <a:ext uri="{FF2B5EF4-FFF2-40B4-BE49-F238E27FC236}">
                <a16:creationId xmlns:a16="http://schemas.microsoft.com/office/drawing/2014/main" id="{6DAD6B51-B6BB-ACCB-A8D9-E27652E0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19" y="58633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8" descr="Chelsea Club Badge">
            <a:extLst>
              <a:ext uri="{FF2B5EF4-FFF2-40B4-BE49-F238E27FC236}">
                <a16:creationId xmlns:a16="http://schemas.microsoft.com/office/drawing/2014/main" id="{CFCFDAFD-5E5C-65F2-EE7C-4BCCF39F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12" y="5917313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8" descr="Leicester Club Badge">
            <a:extLst>
              <a:ext uri="{FF2B5EF4-FFF2-40B4-BE49-F238E27FC236}">
                <a16:creationId xmlns:a16="http://schemas.microsoft.com/office/drawing/2014/main" id="{A0E3EE0B-0047-04FD-5376-60147553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7" y="5905608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2" descr="Everton Club Badge">
            <a:extLst>
              <a:ext uri="{FF2B5EF4-FFF2-40B4-BE49-F238E27FC236}">
                <a16:creationId xmlns:a16="http://schemas.microsoft.com/office/drawing/2014/main" id="{4E1B1895-4640-9E73-35B0-A8F3B3CB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1" y="4535003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0" descr="Crystal Palace Club Badge">
            <a:extLst>
              <a:ext uri="{FF2B5EF4-FFF2-40B4-BE49-F238E27FC236}">
                <a16:creationId xmlns:a16="http://schemas.microsoft.com/office/drawing/2014/main" id="{37EE34D5-F601-F028-24D0-E2BDDD00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0" y="312889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6" descr="Wolves Club Badge">
            <a:extLst>
              <a:ext uri="{FF2B5EF4-FFF2-40B4-BE49-F238E27FC236}">
                <a16:creationId xmlns:a16="http://schemas.microsoft.com/office/drawing/2014/main" id="{7C71ACFC-F47A-694A-7C99-FAFA2CC7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01" y="1710596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843C2A6-7746-18AA-F435-9A656AACC8D1}"/>
              </a:ext>
            </a:extLst>
          </p:cNvPr>
          <p:cNvSpPr txBox="1"/>
          <p:nvPr/>
        </p:nvSpPr>
        <p:spPr>
          <a:xfrm>
            <a:off x="1326295" y="624473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F5D119-96DA-CD4E-E037-52881BF55D7C}"/>
              </a:ext>
            </a:extLst>
          </p:cNvPr>
          <p:cNvSpPr txBox="1"/>
          <p:nvPr/>
        </p:nvSpPr>
        <p:spPr>
          <a:xfrm>
            <a:off x="2887163" y="624473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45E08B-CB56-A9A2-3A8F-FB38E66EA3CD}"/>
              </a:ext>
            </a:extLst>
          </p:cNvPr>
          <p:cNvSpPr txBox="1"/>
          <p:nvPr/>
        </p:nvSpPr>
        <p:spPr>
          <a:xfrm>
            <a:off x="4573706" y="63290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00F32C-3E2F-58F5-BC9A-9BD335AFD9A0}"/>
              </a:ext>
            </a:extLst>
          </p:cNvPr>
          <p:cNvSpPr txBox="1"/>
          <p:nvPr/>
        </p:nvSpPr>
        <p:spPr>
          <a:xfrm>
            <a:off x="5988025" y="620419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84248-F3C6-792B-D5F8-EFA3919496A4}"/>
              </a:ext>
            </a:extLst>
          </p:cNvPr>
          <p:cNvSpPr txBox="1"/>
          <p:nvPr/>
        </p:nvSpPr>
        <p:spPr>
          <a:xfrm>
            <a:off x="7615960" y="620358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2F1686-48E1-FD06-B340-8333718A7CC4}"/>
              </a:ext>
            </a:extLst>
          </p:cNvPr>
          <p:cNvSpPr txBox="1"/>
          <p:nvPr/>
        </p:nvSpPr>
        <p:spPr>
          <a:xfrm>
            <a:off x="9219364" y="63402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DE4806-62A2-3082-97EA-21AF52114363}"/>
              </a:ext>
            </a:extLst>
          </p:cNvPr>
          <p:cNvSpPr txBox="1"/>
          <p:nvPr/>
        </p:nvSpPr>
        <p:spPr>
          <a:xfrm>
            <a:off x="9981783" y="128315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973074-FC04-55F1-BEF1-1ACECC5C801A}"/>
              </a:ext>
            </a:extLst>
          </p:cNvPr>
          <p:cNvSpPr txBox="1"/>
          <p:nvPr/>
        </p:nvSpPr>
        <p:spPr>
          <a:xfrm>
            <a:off x="9988837" y="272540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BA243C-6D4F-A1C7-7ABE-B209FA3213C2}"/>
              </a:ext>
            </a:extLst>
          </p:cNvPr>
          <p:cNvSpPr txBox="1"/>
          <p:nvPr/>
        </p:nvSpPr>
        <p:spPr>
          <a:xfrm>
            <a:off x="9988837" y="407964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48E8FF-DA9C-286D-475B-F4EBDF688519}"/>
              </a:ext>
            </a:extLst>
          </p:cNvPr>
          <p:cNvSpPr txBox="1"/>
          <p:nvPr/>
        </p:nvSpPr>
        <p:spPr>
          <a:xfrm>
            <a:off x="9981783" y="5440475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9229A2-3BD5-0288-C20D-65CED1C2A5E5}"/>
              </a:ext>
            </a:extLst>
          </p:cNvPr>
          <p:cNvSpPr txBox="1"/>
          <p:nvPr/>
        </p:nvSpPr>
        <p:spPr>
          <a:xfrm>
            <a:off x="9183864" y="612810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17DEBB-A9AC-A2AE-0A11-E24A521F0E58}"/>
              </a:ext>
            </a:extLst>
          </p:cNvPr>
          <p:cNvSpPr txBox="1"/>
          <p:nvPr/>
        </p:nvSpPr>
        <p:spPr>
          <a:xfrm>
            <a:off x="7715807" y="613022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B8ED8-5679-2B3A-9EAD-5D8EC13301CF}"/>
              </a:ext>
            </a:extLst>
          </p:cNvPr>
          <p:cNvSpPr txBox="1"/>
          <p:nvPr/>
        </p:nvSpPr>
        <p:spPr>
          <a:xfrm>
            <a:off x="6001926" y="612810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2BBF8-0C29-5A97-77A1-4599B455A279}"/>
              </a:ext>
            </a:extLst>
          </p:cNvPr>
          <p:cNvSpPr txBox="1"/>
          <p:nvPr/>
        </p:nvSpPr>
        <p:spPr>
          <a:xfrm>
            <a:off x="4472844" y="612899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804323-0496-C6DF-8F66-BEF445965270}"/>
              </a:ext>
            </a:extLst>
          </p:cNvPr>
          <p:cNvSpPr txBox="1"/>
          <p:nvPr/>
        </p:nvSpPr>
        <p:spPr>
          <a:xfrm>
            <a:off x="2930493" y="6133525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A331BF-CDA8-5561-36CC-E1E86A2C02C7}"/>
              </a:ext>
            </a:extLst>
          </p:cNvPr>
          <p:cNvSpPr txBox="1"/>
          <p:nvPr/>
        </p:nvSpPr>
        <p:spPr>
          <a:xfrm>
            <a:off x="1316105" y="6128338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09220-5804-FEF6-E91E-9E05412B72DA}"/>
              </a:ext>
            </a:extLst>
          </p:cNvPr>
          <p:cNvSpPr txBox="1"/>
          <p:nvPr/>
        </p:nvSpPr>
        <p:spPr>
          <a:xfrm>
            <a:off x="554840" y="550233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–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6FBB8D-B1F5-215D-EA5C-19E3283054FC}"/>
              </a:ext>
            </a:extLst>
          </p:cNvPr>
          <p:cNvSpPr txBox="1"/>
          <p:nvPr/>
        </p:nvSpPr>
        <p:spPr>
          <a:xfrm>
            <a:off x="565369" y="4135785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F5B2E4-0598-D521-29BB-62A247707982}"/>
              </a:ext>
            </a:extLst>
          </p:cNvPr>
          <p:cNvSpPr txBox="1"/>
          <p:nvPr/>
        </p:nvSpPr>
        <p:spPr>
          <a:xfrm>
            <a:off x="565369" y="272163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AB8220-D249-9AE3-89A6-4D502AD2BE82}"/>
              </a:ext>
            </a:extLst>
          </p:cNvPr>
          <p:cNvSpPr txBox="1"/>
          <p:nvPr/>
        </p:nvSpPr>
        <p:spPr>
          <a:xfrm>
            <a:off x="549602" y="132599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 – </a:t>
            </a:r>
            <a:r>
              <a:rPr lang="en-GB" sz="1600" b="1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7496A69-BEFD-6DD8-13DE-667AE5C6F664}"/>
              </a:ext>
            </a:extLst>
          </p:cNvPr>
          <p:cNvGrpSpPr/>
          <p:nvPr/>
        </p:nvGrpSpPr>
        <p:grpSpPr>
          <a:xfrm>
            <a:off x="3652626" y="2496390"/>
            <a:ext cx="3966150" cy="1894192"/>
            <a:chOff x="3773915" y="3145179"/>
            <a:chExt cx="3966150" cy="18941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F1B103-7AD9-93FB-5927-B4F0E9C619F5}"/>
                </a:ext>
              </a:extLst>
            </p:cNvPr>
            <p:cNvSpPr txBox="1"/>
            <p:nvPr/>
          </p:nvSpPr>
          <p:spPr>
            <a:xfrm>
              <a:off x="3773915" y="4670039"/>
              <a:ext cx="3966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2022/2023 – Cycle of Results</a:t>
              </a:r>
            </a:p>
          </p:txBody>
        </p:sp>
        <p:pic>
          <p:nvPicPr>
            <p:cNvPr id="1052" name="Picture 2" descr="Premier League - Wikipedia">
              <a:extLst>
                <a:ext uri="{FF2B5EF4-FFF2-40B4-BE49-F238E27FC236}">
                  <a16:creationId xmlns:a16="http://schemas.microsoft.com/office/drawing/2014/main" id="{47E87F9D-3869-DC6F-27FB-6982163E6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382" y="3145179"/>
              <a:ext cx="3473740" cy="1455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38550D2-B97B-9057-BC00-3E99E252B1FB}"/>
              </a:ext>
            </a:extLst>
          </p:cNvPr>
          <p:cNvSpPr/>
          <p:nvPr/>
        </p:nvSpPr>
        <p:spPr>
          <a:xfrm>
            <a:off x="2929698" y="4703607"/>
            <a:ext cx="1226026" cy="5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5" name="Arrow: Down 1054">
            <a:extLst>
              <a:ext uri="{FF2B5EF4-FFF2-40B4-BE49-F238E27FC236}">
                <a16:creationId xmlns:a16="http://schemas.microsoft.com/office/drawing/2014/main" id="{8AE8B82F-F2AB-9315-A587-A24709355A17}"/>
              </a:ext>
            </a:extLst>
          </p:cNvPr>
          <p:cNvSpPr/>
          <p:nvPr/>
        </p:nvSpPr>
        <p:spPr>
          <a:xfrm rot="5400000">
            <a:off x="5550573" y="2670405"/>
            <a:ext cx="1168347" cy="459680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rgbClr val="313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0" name="Arrow: Down 1059">
            <a:extLst>
              <a:ext uri="{FF2B5EF4-FFF2-40B4-BE49-F238E27FC236}">
                <a16:creationId xmlns:a16="http://schemas.microsoft.com/office/drawing/2014/main" id="{246F9BEF-D275-5B99-1BF7-B95CD73A98F4}"/>
              </a:ext>
            </a:extLst>
          </p:cNvPr>
          <p:cNvSpPr/>
          <p:nvPr/>
        </p:nvSpPr>
        <p:spPr>
          <a:xfrm rot="16200000">
            <a:off x="3700213" y="649201"/>
            <a:ext cx="1168347" cy="277738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rgbClr val="313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95020344-9A9B-2073-7DBE-EA95D91D0181}"/>
              </a:ext>
            </a:extLst>
          </p:cNvPr>
          <p:cNvSpPr/>
          <p:nvPr/>
        </p:nvSpPr>
        <p:spPr>
          <a:xfrm rot="16200000">
            <a:off x="1470590" y="3241703"/>
            <a:ext cx="3454976" cy="5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1" name="Arrow: Down 1060">
            <a:extLst>
              <a:ext uri="{FF2B5EF4-FFF2-40B4-BE49-F238E27FC236}">
                <a16:creationId xmlns:a16="http://schemas.microsoft.com/office/drawing/2014/main" id="{78AAD99D-9C60-CD85-A005-87089356B8CA}"/>
              </a:ext>
            </a:extLst>
          </p:cNvPr>
          <p:cNvSpPr/>
          <p:nvPr/>
        </p:nvSpPr>
        <p:spPr>
          <a:xfrm>
            <a:off x="7576671" y="1733752"/>
            <a:ext cx="1168347" cy="287045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rgbClr val="313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7A97A00-0708-D070-56D0-FF5AAAD75EB6}"/>
              </a:ext>
            </a:extLst>
          </p:cNvPr>
          <p:cNvSpPr/>
          <p:nvPr/>
        </p:nvSpPr>
        <p:spPr>
          <a:xfrm rot="16200000">
            <a:off x="8090272" y="4443146"/>
            <a:ext cx="127076" cy="5015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0B55E8A1-8EDB-30D7-6687-C2CBA894E151}"/>
              </a:ext>
            </a:extLst>
          </p:cNvPr>
          <p:cNvSpPr/>
          <p:nvPr/>
        </p:nvSpPr>
        <p:spPr>
          <a:xfrm>
            <a:off x="6555728" y="1775562"/>
            <a:ext cx="1411616" cy="519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F5C6658-A9F9-3FE9-A7EF-E66B599A359E}"/>
              </a:ext>
            </a:extLst>
          </p:cNvPr>
          <p:cNvSpPr txBox="1"/>
          <p:nvPr/>
        </p:nvSpPr>
        <p:spPr>
          <a:xfrm>
            <a:off x="402174" y="6857755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Home Score </a:t>
            </a:r>
            <a:r>
              <a:rPr lang="en-GB" sz="1100" dirty="0">
                <a:solidFill>
                  <a:srgbClr val="6EE6FE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highlighted</a:t>
            </a:r>
          </a:p>
        </p:txBody>
      </p:sp>
      <p:cxnSp>
        <p:nvCxnSpPr>
          <p:cNvPr id="1068" name="Connector: Curved 1067">
            <a:extLst>
              <a:ext uri="{FF2B5EF4-FFF2-40B4-BE49-F238E27FC236}">
                <a16:creationId xmlns:a16="http://schemas.microsoft.com/office/drawing/2014/main" id="{3B2E4AD2-8EEB-28B1-CC76-98F8B266C8F6}"/>
              </a:ext>
            </a:extLst>
          </p:cNvPr>
          <p:cNvCxnSpPr>
            <a:cxnSpLocks/>
          </p:cNvCxnSpPr>
          <p:nvPr/>
        </p:nvCxnSpPr>
        <p:spPr>
          <a:xfrm rot="5400000">
            <a:off x="1468236" y="6496110"/>
            <a:ext cx="476179" cy="305882"/>
          </a:xfrm>
          <a:prstGeom prst="curvedConnector3">
            <a:avLst>
              <a:gd name="adj1" fmla="val 50000"/>
            </a:avLst>
          </a:prstGeom>
          <a:ln>
            <a:solidFill>
              <a:srgbClr val="6EE6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5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75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Kolliari</dc:creator>
  <cp:lastModifiedBy>Jake Kolliari</cp:lastModifiedBy>
  <cp:revision>5</cp:revision>
  <dcterms:created xsi:type="dcterms:W3CDTF">2022-11-13T14:07:31Z</dcterms:created>
  <dcterms:modified xsi:type="dcterms:W3CDTF">2022-11-14T12:23:45Z</dcterms:modified>
</cp:coreProperties>
</file>