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032C-3D33-B449-A352-2EF1D01AF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6EE11-89D8-1E4D-834D-334353DEF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68B3-533C-894A-90DE-04CD629B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6B12-878F-6745-B830-56830723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DAD0-5981-D947-8440-2AAE3B25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049D-8C74-5E47-A07A-0EB908C4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996F6-CDAE-AA42-BEC4-8E8BB5995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AA1A-7230-7843-AAEA-32329371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979B0-1BE8-A745-BBAD-52BAFA08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C009-3AF6-8449-BA86-101738BD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CBE60-FA24-6B44-B0FF-E921EEC54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82D94-B9E1-B545-B95B-2346A75F2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15B7-E463-4249-8AA5-8BF25599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FE0F-431D-034B-BB91-4AE8142B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41FE-2AFC-ED43-B865-D5E7D8F4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788B-3BFF-B743-867B-4A31ED7F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0E1B4-14DD-B74C-B377-FB859A80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7092-8FD8-9E4E-BFA2-13C41E19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B491-F81B-5049-98D8-492E29FA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98D2-CDB3-5145-98E5-B22392D4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008E-5F26-604D-9DA6-AA1FDB10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F861-0DF3-1B41-9BEC-7CD081829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50BA6-5522-124A-9275-3B6D3FCF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F2841-F2C1-FB4C-92FC-D3795271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BCFE-C9B7-2645-B4DB-92E3ACE9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00FD-5B74-8142-BF17-6FDD7B44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12C7-E6BA-4348-86D3-3E5B4432C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6A20A-095F-E040-BD10-9425223A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8AEA1-7642-AD48-9D0B-F15541A1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F9342-8A82-024A-AAF1-B3FF6D00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4279B-0A5A-6A4B-A2D2-94CC54D4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CA6E-18A4-EC49-935D-9CEAA546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23EB1-48EB-194F-ADA0-BE50AB94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9E0C5-1BC7-6A42-A268-4EC716A5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A4F89-5119-AF47-8829-4E1CF424C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B69D1-5A37-0944-BA77-C2FAEE102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D1105-4746-1144-AF38-82219A8C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BFBED-B454-CE42-A628-1EDF610B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EF08C-6854-7E49-A98A-FA23EB14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D1BE-FAB3-2049-806D-6A4FE6B3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78EC0-93FE-A44C-92DA-D2498F87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91D11-448C-0242-B446-594AB348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A4532-EB30-F24C-9A31-318999DD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77C45-7F9B-D74A-8E5E-0C45F1B9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11217-3DEE-0348-9585-58AFABF8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E6602-809B-2049-9187-A2F8A9A3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0580-AE7A-D740-A2FD-E636D5E1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F58B-60DA-E543-A497-7E8DB06C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53912-5AC5-FF40-9C67-466704A66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E3C95-2241-1640-BC90-2BF99D50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2BA6-03D6-9A49-A4C2-563A0283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0096E-65B1-844D-95D7-3268EE36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6CA-D166-5B4F-BB20-7EEDC796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461C6-3BCE-7646-A0A4-CE1402B38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1A13B-8158-2142-8C35-B56C3D7D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C9389-992D-D043-AECB-0727E5ED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2CC3A-194B-BA43-8C19-2379745D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6A900-ED6D-5843-BD30-B1F261DB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C687E-4564-7141-8BF2-C95324AC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A024B-681B-524E-A269-81DE1352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39BE-A676-4B4D-9004-FE711485F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63E3-FDD3-6147-B6F0-BB26C7D53768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6401-C9A8-1E40-964F-F56D76C4A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CF8A-C9A8-6B47-BB46-5E0AF794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2EF2-3362-1641-B818-E054F102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4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A28C64-0985-E34C-B400-2CAA52C9769B}"/>
              </a:ext>
            </a:extLst>
          </p:cNvPr>
          <p:cNvSpPr/>
          <p:nvPr/>
        </p:nvSpPr>
        <p:spPr>
          <a:xfrm>
            <a:off x="4188963" y="1001845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F05323-A149-1549-B010-860935CD5A53}"/>
              </a:ext>
            </a:extLst>
          </p:cNvPr>
          <p:cNvSpPr/>
          <p:nvPr/>
        </p:nvSpPr>
        <p:spPr>
          <a:xfrm>
            <a:off x="4188963" y="2373445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50EF9B-97D0-8C49-AFEC-11C40D99E7F4}"/>
              </a:ext>
            </a:extLst>
          </p:cNvPr>
          <p:cNvSpPr/>
          <p:nvPr/>
        </p:nvSpPr>
        <p:spPr>
          <a:xfrm>
            <a:off x="5928682" y="1001845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231D42-E793-4048-B8EF-CB473B3B62A6}"/>
              </a:ext>
            </a:extLst>
          </p:cNvPr>
          <p:cNvSpPr/>
          <p:nvPr/>
        </p:nvSpPr>
        <p:spPr>
          <a:xfrm>
            <a:off x="7668401" y="1001845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40ABA2-6BDA-B04A-B571-94681E946CFB}"/>
              </a:ext>
            </a:extLst>
          </p:cNvPr>
          <p:cNvSpPr/>
          <p:nvPr/>
        </p:nvSpPr>
        <p:spPr>
          <a:xfrm>
            <a:off x="2722628" y="2373445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F06A7-8784-1542-9493-0854AEC1F3B5}"/>
              </a:ext>
            </a:extLst>
          </p:cNvPr>
          <p:cNvSpPr/>
          <p:nvPr/>
        </p:nvSpPr>
        <p:spPr>
          <a:xfrm>
            <a:off x="2722628" y="3798756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08C123-D534-5B43-B464-FBE9A20185CD}"/>
              </a:ext>
            </a:extLst>
          </p:cNvPr>
          <p:cNvSpPr/>
          <p:nvPr/>
        </p:nvSpPr>
        <p:spPr>
          <a:xfrm>
            <a:off x="2722628" y="5224067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74B52C-1BA7-E348-B3D8-0C3C770774DC}"/>
              </a:ext>
            </a:extLst>
          </p:cNvPr>
          <p:cNvSpPr/>
          <p:nvPr/>
        </p:nvSpPr>
        <p:spPr>
          <a:xfrm>
            <a:off x="4188963" y="5226208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2939C3-6E1C-1F45-9FF2-8FFCA9A7978E}"/>
              </a:ext>
            </a:extLst>
          </p:cNvPr>
          <p:cNvSpPr/>
          <p:nvPr/>
        </p:nvSpPr>
        <p:spPr>
          <a:xfrm>
            <a:off x="5928682" y="2373445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FDD4A2-C4D3-B54A-87E4-BBB23BC720CF}"/>
              </a:ext>
            </a:extLst>
          </p:cNvPr>
          <p:cNvSpPr/>
          <p:nvPr/>
        </p:nvSpPr>
        <p:spPr>
          <a:xfrm>
            <a:off x="7668401" y="3798756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5CDE78-2A2F-024A-A682-B361A7CB6E60}"/>
              </a:ext>
            </a:extLst>
          </p:cNvPr>
          <p:cNvSpPr/>
          <p:nvPr/>
        </p:nvSpPr>
        <p:spPr>
          <a:xfrm>
            <a:off x="7668401" y="5224067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C495FF-DF8B-FE49-89CB-F489E074245C}"/>
              </a:ext>
            </a:extLst>
          </p:cNvPr>
          <p:cNvSpPr/>
          <p:nvPr/>
        </p:nvSpPr>
        <p:spPr>
          <a:xfrm>
            <a:off x="5928682" y="3798756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61A965-D2C7-0446-91FD-11DB44198C1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874763" y="1344745"/>
            <a:ext cx="1053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C13FF5-D80A-0A4D-A03E-CA939526B222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614482" y="1344745"/>
            <a:ext cx="1053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1C5811-B248-294A-A510-1A8C96E1CD1F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8011301" y="1687645"/>
            <a:ext cx="0" cy="2111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E0966A-E4BA-AE46-A000-C33B30457CC1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8011301" y="4484556"/>
            <a:ext cx="0" cy="73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C45141-856B-0D4B-B911-658CC9937AC3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4531863" y="1687645"/>
            <a:ext cx="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52C5E1-C98E-F240-B39A-814C7FCA8C59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4531863" y="3059245"/>
            <a:ext cx="0" cy="2166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25F65A-2241-5E43-9B79-387032FA7640}"/>
              </a:ext>
            </a:extLst>
          </p:cNvPr>
          <p:cNvCxnSpPr>
            <a:stCxn id="6" idx="2"/>
            <a:endCxn id="9" idx="6"/>
          </p:cNvCxnSpPr>
          <p:nvPr/>
        </p:nvCxnSpPr>
        <p:spPr>
          <a:xfrm flipH="1">
            <a:off x="3408428" y="2716345"/>
            <a:ext cx="7805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1BA1B5-AEA0-6244-974A-F9D1FAA7C709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4874763" y="2716345"/>
            <a:ext cx="1053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05FF20-F6C7-A743-A658-E79F665E70D7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6271582" y="3059245"/>
            <a:ext cx="0" cy="73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692E97-4EAB-CD4B-8BB3-F89C1B593731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3408428" y="4141656"/>
            <a:ext cx="25202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CC2523-E343-634E-8829-2D3478D460A3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3065528" y="3059245"/>
            <a:ext cx="0" cy="73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AD1FCE-A15F-9C47-B715-142027CC19C0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3065528" y="4484556"/>
            <a:ext cx="0" cy="73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A7C7455C-B221-E144-B1D1-4F9564A23F0F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6271582" y="-737874"/>
            <a:ext cx="12700" cy="3479438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42696AE-0A82-4949-886D-E7C0EE4BF4BE}"/>
              </a:ext>
            </a:extLst>
          </p:cNvPr>
          <p:cNvCxnSpPr>
            <a:stCxn id="4" idx="6"/>
            <a:endCxn id="12" idx="6"/>
          </p:cNvCxnSpPr>
          <p:nvPr/>
        </p:nvCxnSpPr>
        <p:spPr>
          <a:xfrm>
            <a:off x="4874763" y="1344745"/>
            <a:ext cx="12700" cy="4224363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CFF7B26B-B4E0-2D4D-B933-FE4B1076F8D8}"/>
              </a:ext>
            </a:extLst>
          </p:cNvPr>
          <p:cNvCxnSpPr>
            <a:stCxn id="9" idx="0"/>
            <a:endCxn id="13" idx="0"/>
          </p:cNvCxnSpPr>
          <p:nvPr/>
        </p:nvCxnSpPr>
        <p:spPr>
          <a:xfrm rot="5400000" flipH="1" flipV="1">
            <a:off x="4668555" y="770418"/>
            <a:ext cx="12700" cy="3206054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6EB14B9-FC45-C64A-84C1-FF523CD62A77}"/>
              </a:ext>
            </a:extLst>
          </p:cNvPr>
          <p:cNvCxnSpPr>
            <a:stCxn id="9" idx="2"/>
            <a:endCxn id="11" idx="2"/>
          </p:cNvCxnSpPr>
          <p:nvPr/>
        </p:nvCxnSpPr>
        <p:spPr>
          <a:xfrm rot="10800000" flipV="1">
            <a:off x="2722628" y="2716345"/>
            <a:ext cx="12700" cy="285062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D6792F59-DC49-7443-944D-E3D9C114A42C}"/>
              </a:ext>
            </a:extLst>
          </p:cNvPr>
          <p:cNvCxnSpPr>
            <a:stCxn id="8" idx="6"/>
            <a:endCxn id="15" idx="6"/>
          </p:cNvCxnSpPr>
          <p:nvPr/>
        </p:nvCxnSpPr>
        <p:spPr>
          <a:xfrm>
            <a:off x="8354201" y="1344745"/>
            <a:ext cx="12700" cy="422222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C6B867EE-512E-9F48-8E29-FEF76B06F60B}"/>
              </a:ext>
            </a:extLst>
          </p:cNvPr>
          <p:cNvCxnSpPr>
            <a:stCxn id="10" idx="4"/>
            <a:endCxn id="14" idx="4"/>
          </p:cNvCxnSpPr>
          <p:nvPr/>
        </p:nvCxnSpPr>
        <p:spPr>
          <a:xfrm rot="16200000" flipH="1">
            <a:off x="5538414" y="2011669"/>
            <a:ext cx="12700" cy="4945773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BD2C530-5223-EA46-8E19-07719887337E}"/>
              </a:ext>
            </a:extLst>
          </p:cNvPr>
          <p:cNvSpPr txBox="1"/>
          <p:nvPr/>
        </p:nvSpPr>
        <p:spPr>
          <a:xfrm>
            <a:off x="3393615" y="757119"/>
            <a:ext cx="96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3}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BB5F41-D4ED-7040-B70D-6AD1847F8109}"/>
              </a:ext>
            </a:extLst>
          </p:cNvPr>
          <p:cNvSpPr txBox="1"/>
          <p:nvPr/>
        </p:nvSpPr>
        <p:spPr>
          <a:xfrm>
            <a:off x="6398172" y="1500208"/>
            <a:ext cx="88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2}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0F6DF2-9EA3-DB40-BBE2-0C7CCF53AC08}"/>
              </a:ext>
            </a:extLst>
          </p:cNvPr>
          <p:cNvSpPr txBox="1"/>
          <p:nvPr/>
        </p:nvSpPr>
        <p:spPr>
          <a:xfrm>
            <a:off x="8222246" y="944224"/>
            <a:ext cx="1227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2, 3}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25E610-BA31-A04A-A37D-2C8D5BFCE482}"/>
              </a:ext>
            </a:extLst>
          </p:cNvPr>
          <p:cNvSpPr txBox="1"/>
          <p:nvPr/>
        </p:nvSpPr>
        <p:spPr>
          <a:xfrm>
            <a:off x="1763626" y="2042393"/>
            <a:ext cx="127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2, 3}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BF5947-7F56-FD4F-9EF8-93620270B6F6}"/>
              </a:ext>
            </a:extLst>
          </p:cNvPr>
          <p:cNvSpPr txBox="1"/>
          <p:nvPr/>
        </p:nvSpPr>
        <p:spPr>
          <a:xfrm>
            <a:off x="3249408" y="3603069"/>
            <a:ext cx="93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3}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02E793-7480-914D-89AC-1A527988DA56}"/>
              </a:ext>
            </a:extLst>
          </p:cNvPr>
          <p:cNvSpPr txBox="1"/>
          <p:nvPr/>
        </p:nvSpPr>
        <p:spPr>
          <a:xfrm>
            <a:off x="3071878" y="5823372"/>
            <a:ext cx="60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BAEEA0-6760-5246-8337-6A44B6108D6A}"/>
              </a:ext>
            </a:extLst>
          </p:cNvPr>
          <p:cNvSpPr txBox="1"/>
          <p:nvPr/>
        </p:nvSpPr>
        <p:spPr>
          <a:xfrm>
            <a:off x="7365450" y="3455857"/>
            <a:ext cx="60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{1}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58FE28-C242-8148-8AAB-C2F6550BC7C5}"/>
              </a:ext>
            </a:extLst>
          </p:cNvPr>
          <p:cNvSpPr txBox="1"/>
          <p:nvPr/>
        </p:nvSpPr>
        <p:spPr>
          <a:xfrm>
            <a:off x="8242783" y="5513255"/>
            <a:ext cx="949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2}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664FD1-0067-F24E-94EF-956098813675}"/>
              </a:ext>
            </a:extLst>
          </p:cNvPr>
          <p:cNvSpPr txBox="1"/>
          <p:nvPr/>
        </p:nvSpPr>
        <p:spPr>
          <a:xfrm>
            <a:off x="4611195" y="5744087"/>
            <a:ext cx="949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4}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6DCEAE-A66C-174B-AD6E-6AC00DCD4BFE}"/>
              </a:ext>
            </a:extLst>
          </p:cNvPr>
          <p:cNvSpPr txBox="1"/>
          <p:nvPr/>
        </p:nvSpPr>
        <p:spPr>
          <a:xfrm>
            <a:off x="6532266" y="2268375"/>
            <a:ext cx="88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2F0A-0A62-D946-8E28-369CB4B38E32}"/>
              </a:ext>
            </a:extLst>
          </p:cNvPr>
          <p:cNvSpPr txBox="1"/>
          <p:nvPr/>
        </p:nvSpPr>
        <p:spPr>
          <a:xfrm>
            <a:off x="6277932" y="3440367"/>
            <a:ext cx="87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4}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21E572-F24A-FC41-97F3-1CD3E7A8C4F5}"/>
              </a:ext>
            </a:extLst>
          </p:cNvPr>
          <p:cNvCxnSpPr>
            <a:stCxn id="16" idx="6"/>
            <a:endCxn id="14" idx="2"/>
          </p:cNvCxnSpPr>
          <p:nvPr/>
        </p:nvCxnSpPr>
        <p:spPr>
          <a:xfrm>
            <a:off x="6614482" y="4141656"/>
            <a:ext cx="1053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218206D-30D9-B94F-A916-66AF6DBE18D2}"/>
              </a:ext>
            </a:extLst>
          </p:cNvPr>
          <p:cNvSpPr txBox="1"/>
          <p:nvPr/>
        </p:nvSpPr>
        <p:spPr>
          <a:xfrm>
            <a:off x="3429377" y="2868228"/>
            <a:ext cx="93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3}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523FCB-855E-504F-A3CD-93C260E9B1EC}"/>
              </a:ext>
            </a:extLst>
          </p:cNvPr>
          <p:cNvCxnSpPr/>
          <p:nvPr/>
        </p:nvCxnSpPr>
        <p:spPr>
          <a:xfrm flipV="1">
            <a:off x="8465619" y="5582199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E29F2B-DC36-5541-8550-53C72CC90092}"/>
              </a:ext>
            </a:extLst>
          </p:cNvPr>
          <p:cNvCxnSpPr/>
          <p:nvPr/>
        </p:nvCxnSpPr>
        <p:spPr>
          <a:xfrm flipV="1">
            <a:off x="8478842" y="995495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E134E4-5C24-9645-B179-1A833688F576}"/>
              </a:ext>
            </a:extLst>
          </p:cNvPr>
          <p:cNvCxnSpPr/>
          <p:nvPr/>
        </p:nvCxnSpPr>
        <p:spPr>
          <a:xfrm flipV="1">
            <a:off x="6460925" y="3446307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D5616E2-3F18-3C4F-9703-91F49CA35C1D}"/>
              </a:ext>
            </a:extLst>
          </p:cNvPr>
          <p:cNvCxnSpPr/>
          <p:nvPr/>
        </p:nvCxnSpPr>
        <p:spPr>
          <a:xfrm flipV="1">
            <a:off x="3499923" y="3647672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F80923-042E-424D-93DE-656B244FF51B}"/>
              </a:ext>
            </a:extLst>
          </p:cNvPr>
          <p:cNvCxnSpPr/>
          <p:nvPr/>
        </p:nvCxnSpPr>
        <p:spPr>
          <a:xfrm flipV="1">
            <a:off x="3638787" y="2984421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30E8EEE-1062-7645-8269-3BF2D62A0800}"/>
              </a:ext>
            </a:extLst>
          </p:cNvPr>
          <p:cNvCxnSpPr/>
          <p:nvPr/>
        </p:nvCxnSpPr>
        <p:spPr>
          <a:xfrm flipV="1">
            <a:off x="2641535" y="2110690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97A479B-CAF8-5C4E-90A6-9CE0DC715D23}"/>
              </a:ext>
            </a:extLst>
          </p:cNvPr>
          <p:cNvCxnSpPr/>
          <p:nvPr/>
        </p:nvCxnSpPr>
        <p:spPr>
          <a:xfrm flipV="1">
            <a:off x="2029338" y="2124538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C6B2D0B-E11F-554D-AD74-C6A32E1C31B6}"/>
              </a:ext>
            </a:extLst>
          </p:cNvPr>
          <p:cNvCxnSpPr/>
          <p:nvPr/>
        </p:nvCxnSpPr>
        <p:spPr>
          <a:xfrm flipV="1">
            <a:off x="3975597" y="809061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748510E-C603-8D46-8DB4-FEAE0885088F}"/>
              </a:ext>
            </a:extLst>
          </p:cNvPr>
          <p:cNvCxnSpPr/>
          <p:nvPr/>
        </p:nvCxnSpPr>
        <p:spPr>
          <a:xfrm flipV="1">
            <a:off x="4834737" y="5825178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375D312-5E35-1D44-9E12-B405A8239A8F}"/>
              </a:ext>
            </a:extLst>
          </p:cNvPr>
          <p:cNvCxnSpPr/>
          <p:nvPr/>
        </p:nvCxnSpPr>
        <p:spPr>
          <a:xfrm flipV="1">
            <a:off x="7037518" y="2330780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0C3B00F-DF36-844D-8FF1-82D793BBAA29}"/>
              </a:ext>
            </a:extLst>
          </p:cNvPr>
          <p:cNvCxnSpPr/>
          <p:nvPr/>
        </p:nvCxnSpPr>
        <p:spPr>
          <a:xfrm flipV="1">
            <a:off x="6635458" y="1568878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1EDD66-97D2-9045-890E-A4682926C1A3}"/>
              </a:ext>
            </a:extLst>
          </p:cNvPr>
          <p:cNvCxnSpPr/>
          <p:nvPr/>
        </p:nvCxnSpPr>
        <p:spPr>
          <a:xfrm flipV="1">
            <a:off x="8717501" y="1004190"/>
            <a:ext cx="159908" cy="3237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72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P Go</dc:creator>
  <cp:lastModifiedBy>Albert P Go</cp:lastModifiedBy>
  <cp:revision>1</cp:revision>
  <dcterms:created xsi:type="dcterms:W3CDTF">2021-10-08T12:48:30Z</dcterms:created>
  <dcterms:modified xsi:type="dcterms:W3CDTF">2021-10-08T13:07:35Z</dcterms:modified>
</cp:coreProperties>
</file>