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8" r:id="rId15"/>
    <p:sldId id="275" r:id="rId16"/>
    <p:sldId id="294" r:id="rId17"/>
    <p:sldId id="282" r:id="rId18"/>
    <p:sldId id="276" r:id="rId19"/>
    <p:sldId id="277" r:id="rId20"/>
    <p:sldId id="279" r:id="rId21"/>
    <p:sldId id="293" r:id="rId22"/>
    <p:sldId id="280" r:id="rId23"/>
    <p:sldId id="283" r:id="rId24"/>
    <p:sldId id="281" r:id="rId25"/>
    <p:sldId id="305" r:id="rId26"/>
    <p:sldId id="306" r:id="rId27"/>
    <p:sldId id="284" r:id="rId28"/>
    <p:sldId id="286" r:id="rId29"/>
    <p:sldId id="287" r:id="rId30"/>
    <p:sldId id="285" r:id="rId31"/>
    <p:sldId id="288" r:id="rId32"/>
    <p:sldId id="289" r:id="rId33"/>
    <p:sldId id="295" r:id="rId34"/>
    <p:sldId id="296" r:id="rId35"/>
    <p:sldId id="290" r:id="rId36"/>
    <p:sldId id="292" r:id="rId37"/>
    <p:sldId id="298" r:id="rId38"/>
    <p:sldId id="299" r:id="rId39"/>
    <p:sldId id="300" r:id="rId40"/>
    <p:sldId id="301" r:id="rId41"/>
    <p:sldId id="302" r:id="rId42"/>
    <p:sldId id="303" r:id="rId43"/>
    <p:sldId id="307" r:id="rId44"/>
    <p:sldId id="308" r:id="rId45"/>
    <p:sldId id="310" r:id="rId46"/>
    <p:sldId id="313" r:id="rId47"/>
    <p:sldId id="314" r:id="rId48"/>
    <p:sldId id="315" r:id="rId49"/>
    <p:sldId id="320" r:id="rId50"/>
    <p:sldId id="317" r:id="rId51"/>
    <p:sldId id="318" r:id="rId52"/>
    <p:sldId id="319" r:id="rId53"/>
    <p:sldId id="321" r:id="rId54"/>
    <p:sldId id="322" r:id="rId55"/>
    <p:sldId id="323" r:id="rId5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 Herd" initials="AH" lastIdx="8" clrIdx="0">
    <p:extLst>
      <p:ext uri="{19B8F6BF-5375-455C-9EA6-DF929625EA0E}">
        <p15:presenceInfo xmlns:p15="http://schemas.microsoft.com/office/powerpoint/2012/main" userId="884ce8709be124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13:17:09.753" idx="1">
    <p:pos x="10" y="10"/>
    <p:text>https://medium.com/@jessgreb01/digging-into-docker-layers-c22f948ed612</p:text>
    <p:extLst>
      <p:ext uri="{C676402C-5697-4E1C-873F-D02D1690AC5C}">
        <p15:threadingInfo xmlns:p15="http://schemas.microsoft.com/office/powerpoint/2012/main" timeZoneBias="-120"/>
      </p:ext>
    </p:extLst>
  </p:cm>
  <p:cm authorId="1" dt="2019-09-08T14:01:16.274" idx="2">
    <p:pos x="106" y="10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23:42:29.163" idx="5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8T14:28:14.126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9:42:46.022" idx="4">
    <p:pos x="10" y="10"/>
    <p:text>https://docs.docker.com/v17.09/engine/userguide/networking/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2T23:28:16.341" idx="6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5T23:37:45.076" idx="8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F3B4-F223-465B-9058-792DC3D9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3A0C-0BBD-4C67-A662-07388B66C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0738-5E72-473B-807C-057CA19A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5C2E-B0DC-47BD-8F76-F9AD3F79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7F21-09B7-4E7F-A6D9-4ED8805B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768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4013-2F28-49EE-81CF-DDD7B10C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B3D77-86C4-4E12-8045-4F701FCF9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BEDF-3D81-494A-9F34-C2A93D75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C0D9E-59CE-4214-AFF6-4621AEB8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304D-4C44-40F3-BC53-28318A44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34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4F0C8-53AD-4FFE-8849-65AD5526A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2BC6B-D549-4CAF-8CB5-3A3EED80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C7C0-B4ED-46C5-BD50-585047ED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4842-43B3-4600-B8EB-F2D67233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5D0-F20E-42DA-8F5F-F12132B2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2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4377-CF78-4155-9C77-0DE29FD5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DD83-5329-473C-AB95-47CEDAF2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D289-FE16-4CF0-8BAB-A32826CD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E14D-2459-467A-AD69-1482D3F9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8110-4096-446D-A7D0-C7B0FD80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19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6683-DB9A-44DE-8007-48F6178B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2278-3CFD-4534-9124-F3AECE39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017F-7AC6-4CD5-AA0A-B9EEAD3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6BA4-CE65-43A3-90DB-D13B3562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8EEF-61DB-4505-8B69-23C98152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012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9FC5-9EFB-4541-94D3-CD133F92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FA09-1146-44DA-A258-A35D26C60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265ED-B7E0-4168-A788-948AE645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6E184-1CA4-4995-9129-8B5305BE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B160B-1D07-4AD6-B0C3-0F498AF4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63E0-23D0-435B-8BA4-58727C6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31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E91-5A92-46C1-9FAC-AD5C861E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0E9D-F722-4E63-8792-3AA690CC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B7CAC-7935-481E-8686-E0FD8C30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AAD82-B5BF-4DB3-83B2-2173DA9F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A99C4-3765-465B-9210-F26F2716B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4A249-D83A-41FA-8A10-B431BD54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BC7AD-CB91-49E9-801D-DF4E3CFC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F3DB0-B808-4B75-92B7-E22D6D6A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096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D2ED-6774-444A-A571-FF58E7C1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3B73-EDBE-4612-8E91-F52BA6FC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697B3-C699-4E07-AA70-E702B13C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7397-08AF-4A0D-AD67-2EEF7A93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727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F272F-8CC1-4737-9F9E-1EDB53B6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11E21-7424-44CE-89B3-1558AC92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428F2-2478-446D-AABE-04FFD02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3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4DF6-8A62-4DBB-9891-176F1F21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089B-14E4-4F94-AF20-37BF827A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5E6C7-88E0-4009-B03D-BE6F918CC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CC9A9-495C-496C-8E1B-CE36ABA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142F-DCBF-4A9A-B8E1-6BAB4BB4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709A-98C6-408A-A854-95314370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75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D27F-D4CD-40B0-BE60-A3AC5334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34748-CE9B-4E82-B944-8D8C3B2E4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ED5F5-AA1F-4C0B-A080-397B8495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31E34-4199-4C4C-BD4E-74248690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F997-D0DE-4ABF-943B-177A0A92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CF5FE-FC09-40B6-93E4-9BD98C27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0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E92D9-B5C7-412C-80F3-967E0D9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DC55-81B4-4A7F-AC76-6F9B3150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5A49-3567-4C59-8EC5-27995ED3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BA5E-0BEB-4404-B831-794E803A4C21}" type="datetimeFigureOut">
              <a:rPr lang="LID4096" smtClean="0"/>
              <a:t>10/08/2019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C632-13D1-4B0B-88A5-3663EFF67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4907-A9F4-42F4-88A6-F96F9AC3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D57A-19F9-4030-A488-1E9709DF01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0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v17.09/engine/userguide/networking/configure-d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ertherd/KSSDocker" TargetMode="External"/><Relationship Id="rId2" Type="http://schemas.openxmlformats.org/officeDocument/2006/relationships/hyperlink" Target="https://docs.docker.com/engine/examples/dotnet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081B-8A47-4C8F-BF91-257448C23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7</a:t>
            </a:r>
            <a:r>
              <a:rPr lang="en-US" baseline="30000" dirty="0"/>
              <a:t>th</a:t>
            </a:r>
            <a:r>
              <a:rPr lang="en-US" dirty="0"/>
              <a:t> (and hopefully, the last) tutorial </a:t>
            </a:r>
            <a:r>
              <a:rPr lang="en-US"/>
              <a:t>to Docker (and some Kubernetes)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25CF1-1FA0-42F9-9765-14E422EB8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oof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6558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6A6-89D1-4322-94ED-9591230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68D-DA21-41AD-88B1-53308F2F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900" dirty="0"/>
              <a:t>Demo time!</a:t>
            </a:r>
            <a:endParaRPr lang="LID4096" sz="19900" dirty="0"/>
          </a:p>
        </p:txBody>
      </p:sp>
    </p:spTree>
    <p:extLst>
      <p:ext uri="{BB962C8B-B14F-4D97-AF65-F5344CB8AC3E}">
        <p14:creationId xmlns:p14="http://schemas.microsoft.com/office/powerpoint/2010/main" val="103045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9F60-EBAC-4140-949C-66CA8726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dissect the output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6D788-23C6-4B6E-A4A1-3AFD8E548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98" y="1496291"/>
            <a:ext cx="7444405" cy="49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8740-193B-46CB-B654-C45724A8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dissect the output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CA8B-A9A1-45EC-9C50-FCC5CEA0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find image '</a:t>
            </a:r>
            <a:r>
              <a:rPr lang="en-US" dirty="0" err="1"/>
              <a:t>wordpress:latest</a:t>
            </a:r>
            <a:r>
              <a:rPr lang="en-US" dirty="0"/>
              <a:t>' locally</a:t>
            </a:r>
          </a:p>
          <a:p>
            <a:pPr lvl="1"/>
            <a:r>
              <a:rPr lang="en-US" dirty="0"/>
              <a:t>OK – this image was not found on the machine and Docker had to go to </a:t>
            </a:r>
            <a:r>
              <a:rPr lang="en-US" dirty="0" err="1"/>
              <a:t>DockerHub</a:t>
            </a:r>
            <a:r>
              <a:rPr lang="en-US" dirty="0"/>
              <a:t> to download it.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Hash + “pull complete” - ???</a:t>
            </a:r>
          </a:p>
          <a:p>
            <a:pPr lvl="1"/>
            <a:r>
              <a:rPr lang="en-US" dirty="0"/>
              <a:t>The container has a writeable layer that stacks on top of the image layers. This writeable layer allows you to “make changes” to the container since the lower layers in the image are read-only.</a:t>
            </a:r>
          </a:p>
        </p:txBody>
      </p:sp>
    </p:spTree>
    <p:extLst>
      <p:ext uri="{BB962C8B-B14F-4D97-AF65-F5344CB8AC3E}">
        <p14:creationId xmlns:p14="http://schemas.microsoft.com/office/powerpoint/2010/main" val="268880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C8E9-0019-445D-A9E4-3580D0AA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dissect the output</a:t>
            </a:r>
            <a:endParaRPr lang="LID4096" dirty="0"/>
          </a:p>
        </p:txBody>
      </p:sp>
      <p:pic>
        <p:nvPicPr>
          <p:cNvPr id="4098" name="Picture 2" descr="https://miro.medium.com/max/450/1*kTDjPNUqGX8ZdLidbukheA.png">
            <a:extLst>
              <a:ext uri="{FF2B5EF4-FFF2-40B4-BE49-F238E27FC236}">
                <a16:creationId xmlns:a16="http://schemas.microsoft.com/office/drawing/2014/main" id="{76CC5F77-605D-491A-A987-66C50F87D7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48656"/>
            <a:ext cx="42862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6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CCF0-FD8E-4166-B46B-C50D012B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running containers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E4AC-6D30-43AD-BD05-B0A57F68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docker the current list of running containers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also remove the current container so we’ll move on to the next example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docker containers rm &lt;id&gt; -f</a:t>
            </a:r>
          </a:p>
          <a:p>
            <a:pPr lvl="1"/>
            <a:r>
              <a:rPr lang="en-US" dirty="0"/>
              <a:t>-f to force deletion since its running (not to pay respects)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001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C6EA-DFB9-467E-95B8-9A83D49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</a:t>
            </a:r>
            <a:r>
              <a:rPr lang="en-US" dirty="0" err="1"/>
              <a:t>again..but</a:t>
            </a:r>
            <a:r>
              <a:rPr lang="en-US" dirty="0"/>
              <a:t> now let’s make it accessible from outside the container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ABA4-182D-4174-8064-B842A124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fire up a WordPress instance. Let’s map port 80 to our port 80</a:t>
            </a:r>
          </a:p>
          <a:p>
            <a:endParaRPr lang="en-US" dirty="0"/>
          </a:p>
          <a:p>
            <a:r>
              <a:rPr lang="en-US" dirty="0"/>
              <a:t>Most basic – 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wordpress</a:t>
            </a:r>
            <a:r>
              <a:rPr lang="en-US" dirty="0"/>
              <a:t> -d -p 80:80 </a:t>
            </a:r>
            <a:r>
              <a:rPr lang="en-US" dirty="0" err="1"/>
              <a:t>wordpress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choose whatever external port we want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wordpress</a:t>
            </a:r>
            <a:r>
              <a:rPr lang="en-US" dirty="0"/>
              <a:t> -d -p 6969:80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now have two running instances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362052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6A6-89D1-4322-94ED-9591230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68D-DA21-41AD-88B1-53308F2F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900" dirty="0"/>
              <a:t>Demo time!</a:t>
            </a:r>
            <a:endParaRPr lang="LID4096" sz="19900" dirty="0"/>
          </a:p>
        </p:txBody>
      </p:sp>
    </p:spTree>
    <p:extLst>
      <p:ext uri="{BB962C8B-B14F-4D97-AF65-F5344CB8AC3E}">
        <p14:creationId xmlns:p14="http://schemas.microsoft.com/office/powerpoint/2010/main" val="59696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C70F-FFB1-46FD-ACF7-C412B4EC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is running!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88BF9-F8A3-49D4-BD14-D3ACFD9F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968" y="1891212"/>
            <a:ext cx="744006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7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3992-4226-4B10-A243-30BCDCE8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DB is server missing though..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98BC-9F02-4E00-B6D4-9ED701E4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WordPress without a database is as useful as:</a:t>
            </a:r>
          </a:p>
          <a:p>
            <a:endParaRPr lang="en-US" dirty="0"/>
          </a:p>
          <a:p>
            <a:pPr lvl="1"/>
            <a:r>
              <a:rPr lang="en-US" dirty="0"/>
              <a:t>White crayon</a:t>
            </a:r>
          </a:p>
          <a:p>
            <a:pPr lvl="1"/>
            <a:r>
              <a:rPr lang="en-US" dirty="0"/>
              <a:t>An inflatable dartboard</a:t>
            </a:r>
          </a:p>
          <a:p>
            <a:pPr lvl="1"/>
            <a:r>
              <a:rPr lang="en-US" dirty="0"/>
              <a:t>The letter G in lasagna</a:t>
            </a:r>
          </a:p>
          <a:p>
            <a:pPr lvl="1"/>
            <a:r>
              <a:rPr lang="en-US" dirty="0"/>
              <a:t>Referees in a WWE fight</a:t>
            </a:r>
          </a:p>
          <a:p>
            <a:pPr lvl="1"/>
            <a:r>
              <a:rPr lang="en-US" dirty="0"/>
              <a:t>Glass hammer</a:t>
            </a:r>
          </a:p>
          <a:p>
            <a:pPr lvl="1"/>
            <a:r>
              <a:rPr lang="en-US" dirty="0"/>
              <a:t>A bicycle for a fish</a:t>
            </a:r>
          </a:p>
          <a:p>
            <a:pPr lvl="1"/>
            <a:r>
              <a:rPr lang="en-US" dirty="0"/>
              <a:t>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29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FF1D-1CBE-42A4-91D7-E46E08E4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database server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5C59-5E50-447B-AB9D-3CA60E85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up a new container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mysql</a:t>
            </a:r>
            <a:r>
              <a:rPr lang="en-US" dirty="0"/>
              <a:t> -e MYSQL_ROOT_PASSWORD=albert -d mysql:5.6</a:t>
            </a:r>
          </a:p>
          <a:p>
            <a:pPr lvl="2"/>
            <a:r>
              <a:rPr lang="en-US" dirty="0"/>
              <a:t>We’re using mysql:5.7 for compatibility reasons – the current WordPress image isn’t compatible with the latest </a:t>
            </a:r>
            <a:r>
              <a:rPr lang="en-US" dirty="0" err="1"/>
              <a:t>mysql</a:t>
            </a:r>
            <a:r>
              <a:rPr lang="en-US" dirty="0"/>
              <a:t> image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New parameter</a:t>
            </a:r>
          </a:p>
          <a:p>
            <a:pPr lvl="1"/>
            <a:r>
              <a:rPr lang="en-US" dirty="0"/>
              <a:t>-e MYSQL_ROOT_PASSWORD – obviously custom to this image</a:t>
            </a:r>
          </a:p>
          <a:p>
            <a:pPr lvl="1"/>
            <a:r>
              <a:rPr lang="en-US" dirty="0"/>
              <a:t>Sets an environment variable scoped to this container only</a:t>
            </a:r>
          </a:p>
          <a:p>
            <a:pPr lvl="1"/>
            <a:r>
              <a:rPr lang="en-US" dirty="0"/>
              <a:t>Good (and mostly standard) way to pass config values from installation to instance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1B1-235E-4321-BD0B-33B55CC7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So..what’s</a:t>
            </a:r>
            <a:r>
              <a:rPr lang="en-US" dirty="0"/>
              <a:t> Docker?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52C6-4B1F-498A-B32F-67E21942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definition:</a:t>
            </a:r>
          </a:p>
          <a:p>
            <a:endParaRPr lang="en-US" dirty="0"/>
          </a:p>
          <a:p>
            <a:pPr lvl="1"/>
            <a:r>
              <a:rPr lang="en-US" sz="3600" dirty="0"/>
              <a:t>Docker is a tool designed to make it easier to create, deploy, and run applications by using containers. Containers allow a developer to package up an application with all of the parts it needs, such as libraries and other dependencies, and ship it all out as one package.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990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17F5-F5AA-46E2-A41C-396E08E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 on MySQL Server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EEE8-5159-465D-82C2-BB2AD30A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connect to the container and execute commands on it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docker exec -it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-</a:t>
            </a:r>
            <a:r>
              <a:rPr lang="en-US" dirty="0" err="1"/>
              <a:t>uroot</a:t>
            </a:r>
            <a:r>
              <a:rPr lang="en-US" dirty="0"/>
              <a:t> -p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dissect:</a:t>
            </a:r>
          </a:p>
          <a:p>
            <a:pPr lvl="1"/>
            <a:r>
              <a:rPr lang="en-US" dirty="0"/>
              <a:t>exec – executes a command a container</a:t>
            </a:r>
          </a:p>
          <a:p>
            <a:pPr lvl="1"/>
            <a:r>
              <a:rPr lang="en-US" dirty="0"/>
              <a:t>-it – Interactive AKA attach a shell please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– the target container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(the second one) – the required command to execute against the container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uroot</a:t>
            </a:r>
            <a:r>
              <a:rPr lang="en-US" dirty="0"/>
              <a:t> – login as root</a:t>
            </a:r>
          </a:p>
          <a:p>
            <a:pPr lvl="2"/>
            <a:r>
              <a:rPr lang="en-US" dirty="0"/>
              <a:t>-p – prompt me for password</a:t>
            </a:r>
          </a:p>
        </p:txBody>
      </p:sp>
    </p:spTree>
    <p:extLst>
      <p:ext uri="{BB962C8B-B14F-4D97-AF65-F5344CB8AC3E}">
        <p14:creationId xmlns:p14="http://schemas.microsoft.com/office/powerpoint/2010/main" val="3811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6A6-89D1-4322-94ED-9591230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68D-DA21-41AD-88B1-53308F2F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900" dirty="0"/>
              <a:t>Demo time!</a:t>
            </a:r>
            <a:endParaRPr lang="LID4096" sz="19900" dirty="0"/>
          </a:p>
        </p:txBody>
      </p:sp>
    </p:spTree>
    <p:extLst>
      <p:ext uri="{BB962C8B-B14F-4D97-AF65-F5344CB8AC3E}">
        <p14:creationId xmlns:p14="http://schemas.microsoft.com/office/powerpoint/2010/main" val="1686983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9169-93E2-48C1-9366-85068CD7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cannot connect!??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243F9-8E54-414D-92A8-951263450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16" y="2100791"/>
            <a:ext cx="729716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5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3B06-E57A-476E-B99A-4945485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cannot connect!??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B57E-EABA-4777-8475-98DC8F11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 course – the WordPress container cannot the MySQL container!</a:t>
            </a:r>
          </a:p>
          <a:p>
            <a:endParaRPr lang="en-US" dirty="0"/>
          </a:p>
          <a:p>
            <a:r>
              <a:rPr lang="en-US" dirty="0"/>
              <a:t>We’ll need to set up our containers to live on the same network</a:t>
            </a:r>
          </a:p>
          <a:p>
            <a:endParaRPr lang="en-US" dirty="0"/>
          </a:p>
          <a:p>
            <a:r>
              <a:rPr lang="en-US" dirty="0"/>
              <a:t>Let’s create a new network</a:t>
            </a:r>
          </a:p>
          <a:p>
            <a:pPr lvl="1"/>
            <a:r>
              <a:rPr lang="en-US" dirty="0"/>
              <a:t>docker network create </a:t>
            </a:r>
            <a:r>
              <a:rPr lang="en-US" dirty="0" err="1"/>
              <a:t>wordpress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dissect</a:t>
            </a:r>
          </a:p>
          <a:p>
            <a:pPr lvl="1"/>
            <a:r>
              <a:rPr lang="en-US" dirty="0"/>
              <a:t>network - umbrella command to manage networks</a:t>
            </a:r>
          </a:p>
          <a:p>
            <a:pPr lvl="1"/>
            <a:r>
              <a:rPr lang="en-US" dirty="0"/>
              <a:t>create – operation aka create a new network</a:t>
            </a:r>
          </a:p>
          <a:p>
            <a:pPr lvl="1"/>
            <a:r>
              <a:rPr lang="en-US" dirty="0" err="1"/>
              <a:t>wordpress</a:t>
            </a:r>
            <a:r>
              <a:rPr lang="en-US" dirty="0"/>
              <a:t> – the name of our network </a:t>
            </a:r>
          </a:p>
        </p:txBody>
      </p:sp>
    </p:spTree>
    <p:extLst>
      <p:ext uri="{BB962C8B-B14F-4D97-AF65-F5344CB8AC3E}">
        <p14:creationId xmlns:p14="http://schemas.microsoft.com/office/powerpoint/2010/main" val="226996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3B06-E57A-476E-B99A-4945485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cannot connect!??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B57E-EABA-4777-8475-98DC8F11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modify our container instance commands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mysql</a:t>
            </a:r>
            <a:r>
              <a:rPr lang="en-US" dirty="0"/>
              <a:t> --net </a:t>
            </a:r>
            <a:r>
              <a:rPr lang="en-US" dirty="0" err="1"/>
              <a:t>wordpress</a:t>
            </a:r>
            <a:r>
              <a:rPr lang="en-US" dirty="0"/>
              <a:t> -e MYSQL_ROOT_PASSWORD=albert -d mysql:5.6</a:t>
            </a:r>
          </a:p>
          <a:p>
            <a:pPr lvl="1"/>
            <a:r>
              <a:rPr lang="en-US" dirty="0"/>
              <a:t>docker run --name wordpress-80 --net </a:t>
            </a:r>
            <a:r>
              <a:rPr lang="en-US" dirty="0" err="1"/>
              <a:t>wordpress</a:t>
            </a:r>
            <a:r>
              <a:rPr lang="en-US" dirty="0"/>
              <a:t> -d -p 80:80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/>
              <a:t>docker run --name wordpress-6969 -d -p 6969:80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Dissecting:</a:t>
            </a:r>
          </a:p>
          <a:p>
            <a:pPr lvl="1"/>
            <a:r>
              <a:rPr lang="en-US" dirty="0"/>
              <a:t>--net </a:t>
            </a:r>
            <a:r>
              <a:rPr lang="en-US" dirty="0" err="1"/>
              <a:t>wordpress</a:t>
            </a:r>
            <a:r>
              <a:rPr lang="en-US" dirty="0"/>
              <a:t> – the container instance should be part of the </a:t>
            </a:r>
            <a:r>
              <a:rPr lang="en-US" dirty="0" err="1"/>
              <a:t>wordpress</a:t>
            </a:r>
            <a:r>
              <a:rPr lang="en-US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8032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6A6-89D1-4322-94ED-9591230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68D-DA21-41AD-88B1-53308F2F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900" dirty="0"/>
              <a:t>Demo time!</a:t>
            </a:r>
            <a:endParaRPr lang="LID4096" sz="19900" dirty="0"/>
          </a:p>
        </p:txBody>
      </p:sp>
    </p:spTree>
    <p:extLst>
      <p:ext uri="{BB962C8B-B14F-4D97-AF65-F5344CB8AC3E}">
        <p14:creationId xmlns:p14="http://schemas.microsoft.com/office/powerpoint/2010/main" val="1910172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3B06-E57A-476E-B99A-4945485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B57E-EABA-4777-8475-98DC8F11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DNS</a:t>
            </a:r>
          </a:p>
          <a:p>
            <a:endParaRPr lang="en-US" dirty="0"/>
          </a:p>
          <a:p>
            <a:r>
              <a:rPr lang="en-US" dirty="0"/>
              <a:t>DNS resolve by</a:t>
            </a:r>
          </a:p>
          <a:p>
            <a:pPr lvl="1"/>
            <a:r>
              <a:rPr lang="en-US" dirty="0"/>
              <a:t>--name=</a:t>
            </a:r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/>
              <a:t>--network-alias=</a:t>
            </a:r>
            <a:r>
              <a:rPr lang="en-US" dirty="0" err="1"/>
              <a:t>mysql</a:t>
            </a:r>
            <a:r>
              <a:rPr lang="en-US" dirty="0"/>
              <a:t>-database</a:t>
            </a:r>
          </a:p>
          <a:p>
            <a:pPr lvl="1"/>
            <a:endParaRPr lang="en-US" dirty="0"/>
          </a:p>
          <a:p>
            <a:pPr lvl="1"/>
            <a:r>
              <a:rPr lang="en-US">
                <a:hlinkClick r:id="rId2"/>
              </a:rPr>
              <a:t>https://docs.docker.com/v17.09/engine/userguide/networking/configure-dns/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92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OMG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512200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GREAT NEWS!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2382934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MYSQL GOT A VERSION BUMP TO 5.7!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32807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6BF-AAE4-4560-9E85-2AAC4EBD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Docker presentation MUST have this image</a:t>
            </a:r>
            <a:endParaRPr lang="LID4096" dirty="0"/>
          </a:p>
        </p:txBody>
      </p:sp>
      <p:pic>
        <p:nvPicPr>
          <p:cNvPr id="1028" name="Picture 4" descr="https://www.docker.com/sites/default/files/d8/styles/large/public/2018-11/container-what-is-container.png?itok=vle7kjDj">
            <a:extLst>
              <a:ext uri="{FF2B5EF4-FFF2-40B4-BE49-F238E27FC236}">
                <a16:creationId xmlns:a16="http://schemas.microsoft.com/office/drawing/2014/main" id="{9C2858B1-0856-41FB-9F98-3DD192DFA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2" t="11345" r="9906" b="10717"/>
          <a:stretch/>
        </p:blipFill>
        <p:spPr bwMode="auto">
          <a:xfrm>
            <a:off x="2852257" y="1358093"/>
            <a:ext cx="6291743" cy="52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51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1FA0-5E7B-41F3-BA2B-4E70F862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to a new version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8D38-0C89-4DB7-947B-E941D2A1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remove the old version and install our latest version.</a:t>
            </a:r>
          </a:p>
          <a:p>
            <a:endParaRPr lang="en-US" dirty="0"/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docker container rm &lt;id&gt;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mysql</a:t>
            </a:r>
            <a:r>
              <a:rPr lang="en-US" dirty="0"/>
              <a:t> --net </a:t>
            </a:r>
            <a:r>
              <a:rPr lang="en-US" dirty="0" err="1"/>
              <a:t>wordpress</a:t>
            </a:r>
            <a:r>
              <a:rPr lang="en-US" dirty="0"/>
              <a:t> -e MYSQL_ROOT_PASSWORD=albert -d mysql:5.7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5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C72E-E2AA-49E6-BCED-4FA9ABC6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Erm..my</a:t>
            </a:r>
            <a:r>
              <a:rPr lang="en-US" dirty="0"/>
              <a:t> data?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D147-8106-4378-9520-7A990DFD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we going to migrate our old data to the new container?</a:t>
            </a:r>
          </a:p>
          <a:p>
            <a:endParaRPr lang="en-US" dirty="0"/>
          </a:p>
          <a:p>
            <a:r>
              <a:rPr lang="en-US" dirty="0"/>
              <a:t>Since we did not specify, deleting the container will remove all bound information as well.</a:t>
            </a:r>
          </a:p>
          <a:p>
            <a:pPr lvl="1"/>
            <a:r>
              <a:rPr lang="en-US" dirty="0"/>
              <a:t>Keep in mind that a docker image is just a set of read-only layers</a:t>
            </a:r>
          </a:p>
          <a:p>
            <a:pPr lvl="1"/>
            <a:r>
              <a:rPr lang="en-US" dirty="0"/>
              <a:t>When data is written, docker does a copy-on-write operation and create a top read-write layer.</a:t>
            </a:r>
          </a:p>
          <a:p>
            <a:pPr lvl="1"/>
            <a:r>
              <a:rPr lang="en-US" dirty="0"/>
              <a:t>Once the container is deleted, the top layer is </a:t>
            </a:r>
            <a:r>
              <a:rPr lang="en-US" dirty="0" err="1"/>
              <a:t>F’d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Let’s set up some persistence!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6355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3BCF-2819-48C2-8CFE-C2473AD7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D0F1-4789-4B8A-9ED1-3C5A5E91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volumes are persistent storage that are stored on the host by managed by docker.</a:t>
            </a:r>
          </a:p>
          <a:p>
            <a:r>
              <a:rPr lang="en-US" dirty="0"/>
              <a:t>Allows you to</a:t>
            </a:r>
          </a:p>
          <a:p>
            <a:pPr lvl="1"/>
            <a:r>
              <a:rPr lang="en-US" dirty="0"/>
              <a:t>Push data to a container</a:t>
            </a:r>
          </a:p>
          <a:p>
            <a:pPr lvl="1"/>
            <a:r>
              <a:rPr lang="en-US" dirty="0"/>
              <a:t>Pull data from a container</a:t>
            </a:r>
          </a:p>
          <a:p>
            <a:pPr lvl="1"/>
            <a:r>
              <a:rPr lang="en-US" dirty="0"/>
              <a:t>Share data between containers</a:t>
            </a:r>
          </a:p>
          <a:p>
            <a:pPr lvl="1"/>
            <a:endParaRPr lang="en-US" dirty="0"/>
          </a:p>
          <a:p>
            <a:r>
              <a:rPr lang="en-US" dirty="0"/>
              <a:t>Let’s volumize (??) our </a:t>
            </a:r>
            <a:r>
              <a:rPr lang="en-US" dirty="0" err="1"/>
              <a:t>mysql</a:t>
            </a:r>
            <a:r>
              <a:rPr lang="en-US" dirty="0"/>
              <a:t> container!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2696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ACE6-98B6-4AFC-89C5-8BF59C57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0CA2-5550-4804-81A6-4786A97B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volume</a:t>
            </a:r>
          </a:p>
          <a:p>
            <a:pPr lvl="1"/>
            <a:r>
              <a:rPr lang="en-US" dirty="0"/>
              <a:t>docker volume create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can also get the available volumes</a:t>
            </a:r>
          </a:p>
          <a:p>
            <a:pPr lvl="1"/>
            <a:r>
              <a:rPr lang="en-US" dirty="0"/>
              <a:t>docker volumes ls</a:t>
            </a:r>
          </a:p>
          <a:p>
            <a:pPr lvl="1"/>
            <a:endParaRPr lang="en-US" dirty="0"/>
          </a:p>
          <a:p>
            <a:r>
              <a:rPr lang="en-US" dirty="0"/>
              <a:t>And obviously delete</a:t>
            </a:r>
          </a:p>
          <a:p>
            <a:pPr lvl="1"/>
            <a:r>
              <a:rPr lang="en-US" dirty="0"/>
              <a:t>docker volumes rm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0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ACE6-98B6-4AFC-89C5-8BF59C57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0CA2-5550-4804-81A6-4786A97B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bind it to our </a:t>
            </a:r>
            <a:r>
              <a:rPr lang="en-US" dirty="0" err="1"/>
              <a:t>mysql</a:t>
            </a:r>
            <a:r>
              <a:rPr lang="en-US" dirty="0"/>
              <a:t> instance</a:t>
            </a:r>
          </a:p>
          <a:p>
            <a:pPr lvl="1"/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docker container rm &lt;id&gt;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mysql</a:t>
            </a:r>
            <a:r>
              <a:rPr lang="en-US" dirty="0"/>
              <a:t> --net </a:t>
            </a:r>
            <a:r>
              <a:rPr lang="en-US" dirty="0" err="1"/>
              <a:t>wordpress</a:t>
            </a:r>
            <a:r>
              <a:rPr lang="en-US" dirty="0"/>
              <a:t> -e MYSQL_ROOT_PASSWORD=albert -d mysql:5.7 --mount source=</a:t>
            </a:r>
            <a:r>
              <a:rPr lang="en-US" dirty="0" err="1"/>
              <a:t>wordpress,target</a:t>
            </a:r>
            <a:r>
              <a:rPr lang="en-US" dirty="0"/>
              <a:t>=/var/lib/</a:t>
            </a:r>
            <a:r>
              <a:rPr lang="en-US" dirty="0" err="1"/>
              <a:t>mysql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dissect</a:t>
            </a:r>
          </a:p>
          <a:p>
            <a:pPr lvl="1"/>
            <a:r>
              <a:rPr lang="en-US" dirty="0"/>
              <a:t>--mount</a:t>
            </a:r>
          </a:p>
          <a:p>
            <a:pPr lvl="2"/>
            <a:r>
              <a:rPr lang="en-US" dirty="0"/>
              <a:t>source=</a:t>
            </a:r>
            <a:r>
              <a:rPr lang="en-US" dirty="0" err="1"/>
              <a:t>wordpress</a:t>
            </a:r>
            <a:r>
              <a:rPr lang="en-US" dirty="0"/>
              <a:t> – the name of the volume to mount</a:t>
            </a:r>
          </a:p>
          <a:p>
            <a:pPr lvl="2"/>
            <a:r>
              <a:rPr lang="en-US" dirty="0"/>
              <a:t>Target=/var/lib/</a:t>
            </a:r>
            <a:r>
              <a:rPr lang="en-US" dirty="0" err="1"/>
              <a:t>mysql</a:t>
            </a:r>
            <a:r>
              <a:rPr lang="en-US" dirty="0"/>
              <a:t> – where the mount should be mounted. That folder is where </a:t>
            </a:r>
            <a:r>
              <a:rPr lang="en-US" dirty="0" err="1"/>
              <a:t>mysql</a:t>
            </a:r>
            <a:r>
              <a:rPr lang="en-US" dirty="0"/>
              <a:t> stores the database.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1886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BF8-8EEA-4ACD-B8E4-C4A39F88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persistence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35C1-26E9-46CB-97D4-60A58C63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Mapping folder(s) from the host path to the container.</a:t>
            </a:r>
          </a:p>
          <a:p>
            <a:pPr lvl="1"/>
            <a:r>
              <a:rPr lang="en-US" dirty="0"/>
              <a:t>Can be modified from the container itself or from the host.</a:t>
            </a:r>
          </a:p>
          <a:p>
            <a:pPr lvl="1"/>
            <a:r>
              <a:rPr lang="en-US" dirty="0"/>
              <a:t>Excellent if you want to instantly shift files from host to container, such as developing some website on your machine and hosting it on a docker container</a:t>
            </a:r>
          </a:p>
          <a:p>
            <a:pPr lvl="1"/>
            <a:endParaRPr lang="en-US" dirty="0"/>
          </a:p>
          <a:p>
            <a:r>
              <a:rPr lang="en-US" dirty="0" err="1"/>
              <a:t>Tmpfs</a:t>
            </a:r>
            <a:endParaRPr lang="en-US" dirty="0"/>
          </a:p>
          <a:p>
            <a:pPr lvl="1"/>
            <a:r>
              <a:rPr lang="en-US" dirty="0"/>
              <a:t>In memory storage</a:t>
            </a:r>
          </a:p>
          <a:p>
            <a:pPr lvl="1"/>
            <a:r>
              <a:rPr lang="en-US" dirty="0"/>
              <a:t>Will never be written to the FS</a:t>
            </a:r>
          </a:p>
        </p:txBody>
      </p:sp>
    </p:spTree>
    <p:extLst>
      <p:ext uri="{BB962C8B-B14F-4D97-AF65-F5344CB8AC3E}">
        <p14:creationId xmlns:p14="http://schemas.microsoft.com/office/powerpoint/2010/main" val="991681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6A6-89D1-4322-94ED-9591230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68D-DA21-41AD-88B1-53308F2F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900" dirty="0"/>
              <a:t>Demo time!</a:t>
            </a:r>
            <a:endParaRPr lang="LID4096" sz="19900" dirty="0"/>
          </a:p>
        </p:txBody>
      </p:sp>
    </p:spTree>
    <p:extLst>
      <p:ext uri="{BB962C8B-B14F-4D97-AF65-F5344CB8AC3E}">
        <p14:creationId xmlns:p14="http://schemas.microsoft.com/office/powerpoint/2010/main" val="3971428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OMG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1771713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GREAT NEWS!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352362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MariaDB is the hipster version of MySQL!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246036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091B-9FB2-4A46-8C38-CAFE6D89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..go ahead and ask the other classical question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61CF-8C06-4E72-B6A7-16D00946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r>
              <a:rPr lang="en-US" sz="6000" dirty="0"/>
              <a:t>“What’s the difference between running an docker image vs running a virtual machine”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4229801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A219-E18D-48E5-AE1C-F1335BDF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easy is it to switch?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B672-4D0A-465D-A1E7-FADAA21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WordPress natively supports both MySQL and MariaDB; but are the volumes compatible? Let’s see!</a:t>
            </a:r>
          </a:p>
          <a:p>
            <a:endParaRPr lang="en-US" dirty="0"/>
          </a:p>
          <a:p>
            <a:r>
              <a:rPr lang="en-US" dirty="0"/>
              <a:t>Configurations are all the same; just change in the image name is all we need</a:t>
            </a:r>
          </a:p>
          <a:p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docker run --name </a:t>
            </a:r>
            <a:r>
              <a:rPr lang="en-US" dirty="0" err="1"/>
              <a:t>mysql</a:t>
            </a:r>
            <a:r>
              <a:rPr lang="en-US" dirty="0"/>
              <a:t> --net </a:t>
            </a:r>
            <a:r>
              <a:rPr lang="en-US" dirty="0" err="1"/>
              <a:t>wordpress</a:t>
            </a:r>
            <a:r>
              <a:rPr lang="en-US" dirty="0"/>
              <a:t> -e MYSQL_ROOT_PASSWORD=albert --mount source=</a:t>
            </a:r>
            <a:r>
              <a:rPr lang="en-US" dirty="0" err="1"/>
              <a:t>wordpress,target</a:t>
            </a:r>
            <a:r>
              <a:rPr lang="en-US" dirty="0"/>
              <a:t>=/var/lib/</a:t>
            </a:r>
            <a:r>
              <a:rPr lang="en-US" dirty="0" err="1"/>
              <a:t>mysql</a:t>
            </a:r>
            <a:r>
              <a:rPr lang="en-US" dirty="0"/>
              <a:t> -d </a:t>
            </a:r>
            <a:r>
              <a:rPr lang="en-US" dirty="0" err="1"/>
              <a:t>mariadb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71956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6A6-89D1-4322-94ED-9591230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68D-DA21-41AD-88B1-53308F2F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900" dirty="0"/>
              <a:t>Demo time!</a:t>
            </a:r>
            <a:endParaRPr lang="LID4096" sz="19900" dirty="0"/>
          </a:p>
        </p:txBody>
      </p:sp>
    </p:spTree>
    <p:extLst>
      <p:ext uri="{BB962C8B-B14F-4D97-AF65-F5344CB8AC3E}">
        <p14:creationId xmlns:p14="http://schemas.microsoft.com/office/powerpoint/2010/main" val="3922848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D1B8-839B-4BC9-B828-44655628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are a LOT of commands to execute..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081B-6690-47B7-ADD4-32862253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commands do we need to execute to deploy a WordPress application?</a:t>
            </a:r>
          </a:p>
          <a:p>
            <a:endParaRPr lang="en-US" dirty="0"/>
          </a:p>
          <a:p>
            <a:pPr lvl="1"/>
            <a:r>
              <a:rPr lang="en-US" dirty="0"/>
              <a:t>Creation of network - docker network create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/>
              <a:t>Creation of volume – docker volume create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r>
              <a:rPr lang="en-US" dirty="0"/>
              <a:t>Db server - </a:t>
            </a:r>
            <a:r>
              <a:rPr lang="en-US" dirty="0" err="1"/>
              <a:t>sudo</a:t>
            </a:r>
            <a:r>
              <a:rPr lang="en-US" dirty="0"/>
              <a:t> docker run --name </a:t>
            </a:r>
            <a:r>
              <a:rPr lang="en-US" dirty="0" err="1"/>
              <a:t>mysql</a:t>
            </a:r>
            <a:r>
              <a:rPr lang="en-US" dirty="0"/>
              <a:t> --net </a:t>
            </a:r>
            <a:r>
              <a:rPr lang="en-US" dirty="0" err="1"/>
              <a:t>wordpress</a:t>
            </a:r>
            <a:r>
              <a:rPr lang="en-US" dirty="0"/>
              <a:t> -e MYSQL_ROOT_PASSWORD=albert --mount source=</a:t>
            </a:r>
            <a:r>
              <a:rPr lang="en-US" dirty="0" err="1"/>
              <a:t>wordpress,target</a:t>
            </a:r>
            <a:r>
              <a:rPr lang="en-US" dirty="0"/>
              <a:t>=/var/lib/</a:t>
            </a:r>
            <a:r>
              <a:rPr lang="en-US" dirty="0" err="1"/>
              <a:t>mysql</a:t>
            </a:r>
            <a:r>
              <a:rPr lang="en-US" dirty="0"/>
              <a:t> -d </a:t>
            </a:r>
            <a:r>
              <a:rPr lang="en-US" dirty="0" err="1"/>
              <a:t>mariadb</a:t>
            </a:r>
            <a:endParaRPr lang="en-US" dirty="0"/>
          </a:p>
          <a:p>
            <a:pPr lvl="1"/>
            <a:r>
              <a:rPr lang="en-US" dirty="0"/>
              <a:t>WordPress - docker run --name wordpress-6969 -d -p 6969:80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17617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D925-3C6C-4779-8225-6C5352B1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are a LOT of commands to execute..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61EC-C977-4A0F-AADF-B7748DC4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 do it at one go, with a configuration file?</a:t>
            </a:r>
          </a:p>
          <a:p>
            <a:endParaRPr lang="en-US" dirty="0"/>
          </a:p>
          <a:p>
            <a:r>
              <a:rPr lang="en-US" dirty="0"/>
              <a:t>We (obviously) can (what would be the point of these set of slides?)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6600" dirty="0"/>
              <a:t>Docker-Compose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06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E93-A00A-4ABB-96A9-FBDD9A8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820D-7399-4C68-8CEC-C62A624F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 is a tool for defining and running multi-container Docker applications. </a:t>
            </a:r>
          </a:p>
          <a:p>
            <a:endParaRPr lang="en-US" dirty="0"/>
          </a:p>
          <a:p>
            <a:r>
              <a:rPr lang="en-US" dirty="0"/>
              <a:t>With Compose, you use a YAML file to configure your application’s services. Then, with a single command, you create and start all the services from your configuration. 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35265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E93-A00A-4ABB-96A9-FBDD9A82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820D-7399-4C68-8CEC-C62A624F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Typically, 2 / 3 steps needed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your app’s environment with a </a:t>
            </a:r>
            <a:r>
              <a:rPr lang="en-US" dirty="0" err="1"/>
              <a:t>Dockerfile</a:t>
            </a:r>
            <a:r>
              <a:rPr lang="en-US" dirty="0"/>
              <a:t> so it can be reproduced anywhere. In our case, this is not needed since we’re using ready-made images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services that make up your app in docker-</a:t>
            </a:r>
            <a:r>
              <a:rPr lang="en-US" dirty="0" err="1"/>
              <a:t>compose.yml</a:t>
            </a:r>
            <a:r>
              <a:rPr lang="en-US" dirty="0"/>
              <a:t> so they can be run together in an isolated environment.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docker-compose up and Compose starts and runs your entire app.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4423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1030-2A3E-436B-B4AD-30EEDEB1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Docker-Compose to deploy WordPress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29E08-ADA0-4B7B-B840-40914911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52" y="1600672"/>
            <a:ext cx="5732895" cy="49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5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1030-2A3E-436B-B4AD-30EEDEB1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Docker-Compose to deploy WordPress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8C1D-EAE6-4F3F-AB8C-F9D94A7F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a version – file version so that the runtime will know how to interpret our commands</a:t>
            </a:r>
          </a:p>
          <a:p>
            <a:endParaRPr lang="en-US" dirty="0"/>
          </a:p>
          <a:p>
            <a:r>
              <a:rPr lang="en-US" dirty="0"/>
              <a:t>Services – in our case –</a:t>
            </a:r>
          </a:p>
          <a:p>
            <a:pPr lvl="1"/>
            <a:r>
              <a:rPr lang="en-US" dirty="0"/>
              <a:t>MariaDB</a:t>
            </a:r>
          </a:p>
          <a:p>
            <a:pPr lvl="1"/>
            <a:r>
              <a:rPr lang="en-US" dirty="0"/>
              <a:t>WordPress</a:t>
            </a:r>
          </a:p>
          <a:p>
            <a:pPr lvl="1"/>
            <a:endParaRPr lang="en-US" dirty="0"/>
          </a:p>
          <a:p>
            <a:r>
              <a:rPr lang="en-US" dirty="0"/>
              <a:t>Volumes – we’re calling it DB now (yay for consistency)</a:t>
            </a:r>
          </a:p>
          <a:p>
            <a:endParaRPr lang="en-US" dirty="0"/>
          </a:p>
          <a:p>
            <a:r>
              <a:rPr lang="en-US" dirty="0"/>
              <a:t>Networks – we’re still calling it </a:t>
            </a:r>
            <a:r>
              <a:rPr lang="en-US" dirty="0" err="1"/>
              <a:t>wordpress</a:t>
            </a:r>
            <a:r>
              <a:rPr lang="en-US" dirty="0"/>
              <a:t>!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02095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6A6-89D1-4322-94ED-9591230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68D-DA21-41AD-88B1-53308F2F3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9900" dirty="0"/>
              <a:t>Demo time!</a:t>
            </a:r>
            <a:endParaRPr lang="LID4096" sz="19900" dirty="0"/>
          </a:p>
        </p:txBody>
      </p:sp>
    </p:spTree>
    <p:extLst>
      <p:ext uri="{BB962C8B-B14F-4D97-AF65-F5344CB8AC3E}">
        <p14:creationId xmlns:p14="http://schemas.microsoft.com/office/powerpoint/2010/main" val="1303923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D5AA-CB42-4232-9F68-C7BAFFEC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try this out, but “</a:t>
            </a:r>
            <a:r>
              <a:rPr lang="en-US" dirty="0" err="1"/>
              <a:t>qehh</a:t>
            </a:r>
            <a:r>
              <a:rPr lang="en-US" dirty="0"/>
              <a:t>”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E463-3300-483F-978C-CCD51407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be bothered to spin up a Local VM to test this out?</a:t>
            </a:r>
          </a:p>
          <a:p>
            <a:endParaRPr lang="en-US" dirty="0"/>
          </a:p>
          <a:p>
            <a:r>
              <a:rPr lang="en-US" dirty="0"/>
              <a:t>Is your computer a POS?</a:t>
            </a:r>
          </a:p>
          <a:p>
            <a:endParaRPr lang="en-US" dirty="0"/>
          </a:p>
          <a:p>
            <a:r>
              <a:rPr lang="en-US" dirty="0"/>
              <a:t>Can you even run Hyper-V?</a:t>
            </a:r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dirty="0" err="1"/>
              <a:t>if..just..what</a:t>
            </a:r>
            <a:r>
              <a:rPr lang="en-US" dirty="0"/>
              <a:t> </a:t>
            </a:r>
            <a:r>
              <a:rPr lang="en-US" dirty="0" err="1"/>
              <a:t>if..there</a:t>
            </a:r>
            <a:r>
              <a:rPr lang="en-US" dirty="0"/>
              <a:t> is a platform to run these kind of applications on the cloud?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2932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260D-8138-4869-86D4-09788A1A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Docker presentation MUST have this image as well!</a:t>
            </a:r>
            <a:endParaRPr lang="LID4096" dirty="0"/>
          </a:p>
        </p:txBody>
      </p:sp>
      <p:pic>
        <p:nvPicPr>
          <p:cNvPr id="2050" name="Picture 2" descr="Image result for docker container">
            <a:extLst>
              <a:ext uri="{FF2B5EF4-FFF2-40B4-BE49-F238E27FC236}">
                <a16:creationId xmlns:a16="http://schemas.microsoft.com/office/drawing/2014/main" id="{546C9D09-19F1-487D-A1F6-D244D5EDAD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52" y="1825625"/>
            <a:ext cx="89162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10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OMG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3983395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GREAT NEWS!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3257949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BA49-39F5-4108-88D0-7683F16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C99-1C58-4273-BA06-64B06D4B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38200" dirty="0"/>
              <a:t>MICROSOFT AZURE EXISTS!</a:t>
            </a:r>
            <a:endParaRPr lang="LID4096" sz="38200" dirty="0"/>
          </a:p>
        </p:txBody>
      </p:sp>
    </p:spTree>
    <p:extLst>
      <p:ext uri="{BB962C8B-B14F-4D97-AF65-F5344CB8AC3E}">
        <p14:creationId xmlns:p14="http://schemas.microsoft.com/office/powerpoint/2010/main" val="4158273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CDAC-1D2C-421E-BE51-AFE0F5F5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our solution on Microsoft Azure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AB09-B3CB-47F1-BB7B-B847C912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0743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397B-22AB-4B2B-8199-59F1F522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our own </a:t>
            </a:r>
            <a:r>
              <a:rPr lang="en-US" dirty="0" err="1"/>
              <a:t>DotNet</a:t>
            </a:r>
            <a:r>
              <a:rPr lang="en-US" dirty="0"/>
              <a:t> solution!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F301-860A-4D83-834E-EE3537F9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https://docs.docker.com/engine/examples/dotnetcore/</a:t>
            </a:r>
            <a:endParaRPr lang="en-US" dirty="0"/>
          </a:p>
          <a:p>
            <a:pPr lvl="1"/>
            <a:r>
              <a:rPr lang="en-US" dirty="0"/>
              <a:t>Used </a:t>
            </a:r>
            <a:r>
              <a:rPr lang="en-US" dirty="0" err="1"/>
              <a:t>Dockerfile</a:t>
            </a:r>
            <a:r>
              <a:rPr lang="en-US" dirty="0"/>
              <a:t> generated by VS</a:t>
            </a:r>
          </a:p>
          <a:p>
            <a:pPr lvl="2"/>
            <a:r>
              <a:rPr lang="en-US" dirty="0"/>
              <a:t>Added some junk by mistake - oops</a:t>
            </a:r>
          </a:p>
          <a:p>
            <a:pPr lvl="1"/>
            <a:r>
              <a:rPr lang="en-US" dirty="0"/>
              <a:t>Used (pieces of) docker-compose generated by VS</a:t>
            </a:r>
          </a:p>
          <a:p>
            <a:pPr lvl="1"/>
            <a:r>
              <a:rPr lang="en-US" dirty="0"/>
              <a:t>Major headaches – figuring out the URLS for URLs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https://github.com/albertherd/KSSDocker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add </a:t>
            </a:r>
            <a:r>
              <a:rPr lang="en-US"/>
              <a:t>bind mount!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5199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0B39-2E4B-4A2B-80A7-5B3C00C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our project work on AZ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5581-A183-42BC-BD3E-1F87B159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DB</a:t>
            </a:r>
          </a:p>
          <a:p>
            <a:pPr lvl="1"/>
            <a:r>
              <a:rPr lang="en-US" dirty="0"/>
              <a:t>Set Firewall rules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3692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6033-960D-4C7B-8484-7E794788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06FF-8A63-4202-B1D9-5794312B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definition:</a:t>
            </a:r>
          </a:p>
          <a:p>
            <a:endParaRPr lang="en-US" dirty="0"/>
          </a:p>
          <a:p>
            <a:r>
              <a:rPr lang="en-US" dirty="0"/>
              <a:t>A container is a standard unit of software that packages up code and all its dependencies so the application runs quickly and reliably from one computing environment to another. </a:t>
            </a:r>
          </a:p>
          <a:p>
            <a:endParaRPr lang="en-US" dirty="0"/>
          </a:p>
          <a:p>
            <a:r>
              <a:rPr lang="en-US" dirty="0"/>
              <a:t>A Docker container image is a lightweight, standalone, executable package of software that includes everything needed to run an application: code, runtime, system tools, system libraries and settings.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4391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3992-4226-4B10-A243-30BCDCE8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 – Using someone else’s container images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98BC-9F02-4E00-B6D4-9ED701E4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fire up a WordPress instance. Let’s start from the basics and improve bit by bit</a:t>
            </a:r>
          </a:p>
          <a:p>
            <a:endParaRPr lang="en-US" dirty="0"/>
          </a:p>
          <a:p>
            <a:r>
              <a:rPr lang="en-US" dirty="0"/>
              <a:t>Most basic –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docker run --name </a:t>
            </a:r>
            <a:r>
              <a:rPr lang="en-US" dirty="0" err="1"/>
              <a:t>wordpress</a:t>
            </a:r>
            <a:r>
              <a:rPr lang="en-US" dirty="0"/>
              <a:t> -d </a:t>
            </a:r>
            <a:r>
              <a:rPr lang="en-US" dirty="0" err="1"/>
              <a:t>wordpress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1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A8D0-84D3-4BBE-8885-CB8956F0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dissect the command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BF70-BEE2-4AAE-B43F-DBD73B05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run --name </a:t>
            </a:r>
            <a:r>
              <a:rPr lang="en-US" dirty="0" err="1"/>
              <a:t>wordpress</a:t>
            </a:r>
            <a:r>
              <a:rPr lang="en-US" dirty="0"/>
              <a:t> -d </a:t>
            </a:r>
            <a:r>
              <a:rPr lang="en-US" dirty="0" err="1"/>
              <a:t>wordpress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– need admin privileges</a:t>
            </a:r>
          </a:p>
          <a:p>
            <a:pPr lvl="1"/>
            <a:r>
              <a:rPr lang="en-US" dirty="0"/>
              <a:t>Docker – the runtime we’re using to spin up container instances</a:t>
            </a:r>
          </a:p>
          <a:p>
            <a:pPr lvl="1"/>
            <a:r>
              <a:rPr lang="en-US" dirty="0"/>
              <a:t>Run – runs an image as a container instance</a:t>
            </a:r>
          </a:p>
          <a:p>
            <a:pPr lvl="1"/>
            <a:r>
              <a:rPr lang="en-US" dirty="0"/>
              <a:t>--name – set a custom name to our instance instead of some auto-generated garbage</a:t>
            </a:r>
          </a:p>
          <a:p>
            <a:pPr lvl="1"/>
            <a:r>
              <a:rPr lang="en-US" dirty="0"/>
              <a:t>-d – </a:t>
            </a:r>
            <a:r>
              <a:rPr lang="en-US" dirty="0" err="1"/>
              <a:t>detatched</a:t>
            </a:r>
            <a:r>
              <a:rPr lang="en-US" dirty="0"/>
              <a:t>; run it and disconnect from the console</a:t>
            </a:r>
          </a:p>
          <a:p>
            <a:pPr lvl="1"/>
            <a:r>
              <a:rPr lang="en-US" dirty="0" err="1"/>
              <a:t>wordpress</a:t>
            </a:r>
            <a:r>
              <a:rPr lang="en-US" dirty="0"/>
              <a:t> – the name of the image we’re looking for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2412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B843-BF65-4AEF-9BFA-0E1D0EA6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err="1"/>
              <a:t>wordpress</a:t>
            </a:r>
            <a:r>
              <a:rPr lang="en-US" dirty="0"/>
              <a:t> image located?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A399-F8A8-4E1A-9760-DB337122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firstly looks locally to see whether the image exists.</a:t>
            </a:r>
          </a:p>
          <a:p>
            <a:endParaRPr lang="en-US" dirty="0"/>
          </a:p>
          <a:p>
            <a:r>
              <a:rPr lang="en-US" dirty="0"/>
              <a:t>If it doesn’t, it goes to look for the image on </a:t>
            </a:r>
            <a:r>
              <a:rPr lang="en-US" dirty="0" err="1"/>
              <a:t>DockerHub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2"/>
              </a:rPr>
              <a:t>https://hub.docker.com/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add your own hubs to look for images (we’ll do this step later)</a:t>
            </a:r>
          </a:p>
        </p:txBody>
      </p:sp>
    </p:spTree>
    <p:extLst>
      <p:ext uri="{BB962C8B-B14F-4D97-AF65-F5344CB8AC3E}">
        <p14:creationId xmlns:p14="http://schemas.microsoft.com/office/powerpoint/2010/main" val="57844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1830</Words>
  <Application>Microsoft Office PowerPoint</Application>
  <PresentationFormat>Widescreen</PresentationFormat>
  <Paragraphs>259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The 7th (and hopefully, the last) tutorial to Docker (and some Kubernetes)</vt:lpstr>
      <vt:lpstr>So..what’s Docker?</vt:lpstr>
      <vt:lpstr>Every Docker presentation MUST have this image</vt:lpstr>
      <vt:lpstr>..go ahead and ask the other classical question</vt:lpstr>
      <vt:lpstr>Every Docker presentation MUST have this image as well!</vt:lpstr>
      <vt:lpstr>Containers?</vt:lpstr>
      <vt:lpstr>Trivial Example – Using someone else’s container images</vt:lpstr>
      <vt:lpstr>Let’s dissect the command</vt:lpstr>
      <vt:lpstr>Where is the wordpress image located?</vt:lpstr>
      <vt:lpstr>PowerPoint Presentation</vt:lpstr>
      <vt:lpstr>Let’s dissect the output</vt:lpstr>
      <vt:lpstr>Let’s dissect the output</vt:lpstr>
      <vt:lpstr>Let’s dissect the output</vt:lpstr>
      <vt:lpstr>Manage running containers</vt:lpstr>
      <vt:lpstr>Let’s try again..but now let’s make it accessible from outside the container</vt:lpstr>
      <vt:lpstr>PowerPoint Presentation</vt:lpstr>
      <vt:lpstr>WordPress is running!</vt:lpstr>
      <vt:lpstr>Our DB is server missing though..</vt:lpstr>
      <vt:lpstr>Let’s add a database server</vt:lpstr>
      <vt:lpstr>Sanity checks on MySQL Server</vt:lpstr>
      <vt:lpstr>PowerPoint Presentation</vt:lpstr>
      <vt:lpstr>WordPress cannot connect!??</vt:lpstr>
      <vt:lpstr>WordPress cannot connect!??</vt:lpstr>
      <vt:lpstr>WordPress cannot connect!??</vt:lpstr>
      <vt:lpstr>PowerPoint Presentation</vt:lpstr>
      <vt:lpstr>Docker networking</vt:lpstr>
      <vt:lpstr>PowerPoint Presentation</vt:lpstr>
      <vt:lpstr>PowerPoint Presentation</vt:lpstr>
      <vt:lpstr>PowerPoint Presentation</vt:lpstr>
      <vt:lpstr>Upgrading to a new version</vt:lpstr>
      <vt:lpstr>Erm..my data?</vt:lpstr>
      <vt:lpstr>Docker volumes</vt:lpstr>
      <vt:lpstr>Docker volumes</vt:lpstr>
      <vt:lpstr>Docker volumes</vt:lpstr>
      <vt:lpstr>Other types of persistence</vt:lpstr>
      <vt:lpstr>PowerPoint Presentation</vt:lpstr>
      <vt:lpstr>PowerPoint Presentation</vt:lpstr>
      <vt:lpstr>PowerPoint Presentation</vt:lpstr>
      <vt:lpstr>PowerPoint Presentation</vt:lpstr>
      <vt:lpstr>How easy is it to switch? </vt:lpstr>
      <vt:lpstr>PowerPoint Presentation</vt:lpstr>
      <vt:lpstr>Those are a LOT of commands to execute..</vt:lpstr>
      <vt:lpstr>Those are a LOT of commands to execute..</vt:lpstr>
      <vt:lpstr>Docker-Compose</vt:lpstr>
      <vt:lpstr>Docker-Compose</vt:lpstr>
      <vt:lpstr>Our Docker-Compose to deploy WordPress</vt:lpstr>
      <vt:lpstr>Our Docker-Compose to deploy WordPress</vt:lpstr>
      <vt:lpstr>PowerPoint Presentation</vt:lpstr>
      <vt:lpstr>I want to try this out, but “qehh”</vt:lpstr>
      <vt:lpstr>PowerPoint Presentation</vt:lpstr>
      <vt:lpstr>PowerPoint Presentation</vt:lpstr>
      <vt:lpstr>PowerPoint Presentation</vt:lpstr>
      <vt:lpstr>Deploying our solution on Microsoft Azure</vt:lpstr>
      <vt:lpstr>Writing our own DotNet solution!</vt:lpstr>
      <vt:lpstr>Making our project work on AZ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7th (and hopefully, the last) tutorial to Docker (and some Kubernetes)</dc:title>
  <dc:creator>Albert Herd</dc:creator>
  <cp:lastModifiedBy>Albert Herd</cp:lastModifiedBy>
  <cp:revision>33</cp:revision>
  <dcterms:created xsi:type="dcterms:W3CDTF">2019-09-08T10:21:14Z</dcterms:created>
  <dcterms:modified xsi:type="dcterms:W3CDTF">2019-10-08T16:35:53Z</dcterms:modified>
</cp:coreProperties>
</file>