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24" r:id="rId1"/>
  </p:sldMasterIdLst>
  <p:notesMasterIdLst>
    <p:notesMasterId r:id="rId3"/>
  </p:notesMasterIdLst>
  <p:sldIdLst>
    <p:sldId id="257" r:id="rId2"/>
  </p:sldIdLst>
  <p:sldSz cx="10836275" cy="77041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hot Margaryan" initials="AM" lastIdx="2" clrIdx="0">
    <p:extLst>
      <p:ext uri="{19B8F6BF-5375-455C-9EA6-DF929625EA0E}">
        <p15:presenceInfo xmlns:p15="http://schemas.microsoft.com/office/powerpoint/2012/main" userId="56cf67acd36a95d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FFF2"/>
    <a:srgbClr val="D9FF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Միջին ոճ 2 - Շեշտ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Միջին ոճ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12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84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ot Margaryan" userId="56cf67acd36a95df" providerId="LiveId" clId="{7E16AA70-1B17-435F-A720-EA205C46A5E8}"/>
    <pc:docChg chg="modSld">
      <pc:chgData name="Ashot Margaryan" userId="56cf67acd36a95df" providerId="LiveId" clId="{7E16AA70-1B17-435F-A720-EA205C46A5E8}" dt="2019-11-24T11:11:43.023" v="8" actId="20577"/>
      <pc:docMkLst>
        <pc:docMk/>
      </pc:docMkLst>
      <pc:sldChg chg="modSp">
        <pc:chgData name="Ashot Margaryan" userId="56cf67acd36a95df" providerId="LiveId" clId="{7E16AA70-1B17-435F-A720-EA205C46A5E8}" dt="2019-11-24T11:11:43.023" v="8" actId="20577"/>
        <pc:sldMkLst>
          <pc:docMk/>
          <pc:sldMk cId="1659972033" sldId="257"/>
        </pc:sldMkLst>
        <pc:spChg chg="mod">
          <ac:chgData name="Ashot Margaryan" userId="56cf67acd36a95df" providerId="LiveId" clId="{7E16AA70-1B17-435F-A720-EA205C46A5E8}" dt="2019-11-24T11:11:43.023" v="8" actId="20577"/>
          <ac:spMkLst>
            <pc:docMk/>
            <pc:sldMk cId="1659972033" sldId="257"/>
            <ac:spMk id="15" creationId="{00000000-0000-0000-0000-000000000000}"/>
          </ac:spMkLst>
        </pc:spChg>
        <pc:spChg chg="mod">
          <ac:chgData name="Ashot Margaryan" userId="56cf67acd36a95df" providerId="LiveId" clId="{7E16AA70-1B17-435F-A720-EA205C46A5E8}" dt="2019-11-24T11:11:36.656" v="0" actId="20577"/>
          <ac:spMkLst>
            <pc:docMk/>
            <pc:sldMk cId="1659972033" sldId="257"/>
            <ac:spMk id="37" creationId="{00000000-0000-0000-0000-000000000000}"/>
          </ac:spMkLst>
        </pc:spChg>
      </pc:sldChg>
    </pc:docChg>
  </pc:docChgLst>
  <pc:docChgLst>
    <pc:chgData name="Ashot Margaryan" userId="56cf67acd36a95df" providerId="LiveId" clId="{FAA16525-3AB7-4C62-A48E-F49AAAD332C6}"/>
    <pc:docChg chg="modSld">
      <pc:chgData name="Ashot Margaryan" userId="56cf67acd36a95df" providerId="LiveId" clId="{FAA16525-3AB7-4C62-A48E-F49AAAD332C6}" dt="2017-12-06T08:48:08.517" v="5" actId="20577"/>
      <pc:docMkLst>
        <pc:docMk/>
      </pc:docMkLst>
      <pc:sldChg chg="modSp">
        <pc:chgData name="Ashot Margaryan" userId="56cf67acd36a95df" providerId="LiveId" clId="{FAA16525-3AB7-4C62-A48E-F49AAAD332C6}" dt="2017-12-06T08:48:08.517" v="5" actId="20577"/>
        <pc:sldMkLst>
          <pc:docMk/>
          <pc:sldMk cId="1659972033" sldId="257"/>
        </pc:sldMkLst>
        <pc:spChg chg="mod">
          <ac:chgData name="Ashot Margaryan" userId="56cf67acd36a95df" providerId="LiveId" clId="{FAA16525-3AB7-4C62-A48E-F49AAAD332C6}" dt="2017-12-06T08:48:08.517" v="5" actId="20577"/>
          <ac:spMkLst>
            <pc:docMk/>
            <pc:sldMk cId="1659972033" sldId="257"/>
            <ac:spMk id="3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7579A5-E691-4227-97C1-BDE381E659B0}" type="datetimeFigureOut">
              <a:rPr lang="en-US" smtClean="0"/>
              <a:t>24-Nov-19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1143000"/>
            <a:ext cx="4340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8AF01-F2A4-417A-A313-4F8FD2083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898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1235" rtl="0" eaLnBrk="1" latinLnBrk="0" hangingPunct="1">
      <a:defRPr sz="1327" kern="1200">
        <a:solidFill>
          <a:schemeClr val="tx1"/>
        </a:solidFill>
        <a:latin typeface="+mn-lt"/>
        <a:ea typeface="+mn-ea"/>
        <a:cs typeface="+mn-cs"/>
      </a:defRPr>
    </a:lvl1pPr>
    <a:lvl2pPr marL="505617" algn="l" defTabSz="1011235" rtl="0" eaLnBrk="1" latinLnBrk="0" hangingPunct="1">
      <a:defRPr sz="1327" kern="1200">
        <a:solidFill>
          <a:schemeClr val="tx1"/>
        </a:solidFill>
        <a:latin typeface="+mn-lt"/>
        <a:ea typeface="+mn-ea"/>
        <a:cs typeface="+mn-cs"/>
      </a:defRPr>
    </a:lvl2pPr>
    <a:lvl3pPr marL="1011235" algn="l" defTabSz="1011235" rtl="0" eaLnBrk="1" latinLnBrk="0" hangingPunct="1">
      <a:defRPr sz="1327" kern="1200">
        <a:solidFill>
          <a:schemeClr val="tx1"/>
        </a:solidFill>
        <a:latin typeface="+mn-lt"/>
        <a:ea typeface="+mn-ea"/>
        <a:cs typeface="+mn-cs"/>
      </a:defRPr>
    </a:lvl3pPr>
    <a:lvl4pPr marL="1516852" algn="l" defTabSz="1011235" rtl="0" eaLnBrk="1" latinLnBrk="0" hangingPunct="1">
      <a:defRPr sz="1327" kern="1200">
        <a:solidFill>
          <a:schemeClr val="tx1"/>
        </a:solidFill>
        <a:latin typeface="+mn-lt"/>
        <a:ea typeface="+mn-ea"/>
        <a:cs typeface="+mn-cs"/>
      </a:defRPr>
    </a:lvl4pPr>
    <a:lvl5pPr marL="2022470" algn="l" defTabSz="1011235" rtl="0" eaLnBrk="1" latinLnBrk="0" hangingPunct="1">
      <a:defRPr sz="1327" kern="1200">
        <a:solidFill>
          <a:schemeClr val="tx1"/>
        </a:solidFill>
        <a:latin typeface="+mn-lt"/>
        <a:ea typeface="+mn-ea"/>
        <a:cs typeface="+mn-cs"/>
      </a:defRPr>
    </a:lvl5pPr>
    <a:lvl6pPr marL="2528087" algn="l" defTabSz="1011235" rtl="0" eaLnBrk="1" latinLnBrk="0" hangingPunct="1">
      <a:defRPr sz="1327" kern="1200">
        <a:solidFill>
          <a:schemeClr val="tx1"/>
        </a:solidFill>
        <a:latin typeface="+mn-lt"/>
        <a:ea typeface="+mn-ea"/>
        <a:cs typeface="+mn-cs"/>
      </a:defRPr>
    </a:lvl6pPr>
    <a:lvl7pPr marL="3033705" algn="l" defTabSz="1011235" rtl="0" eaLnBrk="1" latinLnBrk="0" hangingPunct="1">
      <a:defRPr sz="1327" kern="1200">
        <a:solidFill>
          <a:schemeClr val="tx1"/>
        </a:solidFill>
        <a:latin typeface="+mn-lt"/>
        <a:ea typeface="+mn-ea"/>
        <a:cs typeface="+mn-cs"/>
      </a:defRPr>
    </a:lvl7pPr>
    <a:lvl8pPr marL="3539322" algn="l" defTabSz="1011235" rtl="0" eaLnBrk="1" latinLnBrk="0" hangingPunct="1">
      <a:defRPr sz="1327" kern="1200">
        <a:solidFill>
          <a:schemeClr val="tx1"/>
        </a:solidFill>
        <a:latin typeface="+mn-lt"/>
        <a:ea typeface="+mn-ea"/>
        <a:cs typeface="+mn-cs"/>
      </a:defRPr>
    </a:lvl8pPr>
    <a:lvl9pPr marL="4044940" algn="l" defTabSz="1011235" rtl="0" eaLnBrk="1" latinLnBrk="0" hangingPunct="1">
      <a:defRPr sz="132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0033" y="-9512"/>
            <a:ext cx="10868646" cy="7723162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9834" y="2701205"/>
            <a:ext cx="6905067" cy="1849422"/>
          </a:xfrm>
        </p:spPr>
        <p:txBody>
          <a:bodyPr anchor="b">
            <a:noAutofit/>
          </a:bodyPr>
          <a:lstStyle>
            <a:lvl1pPr algn="r">
              <a:defRPr sz="6066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9834" y="4550625"/>
            <a:ext cx="6905067" cy="123223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136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27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40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54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680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81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953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089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37AC-D5F8-4C6B-B5EC-EAEAC041840A}" type="datetimeFigureOut">
              <a:rPr lang="hy-AM" smtClean="0"/>
              <a:t>24.11.2019</a:t>
            </a:fld>
            <a:endParaRPr lang="hy-AM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y-AM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4A04-091C-436A-B2D2-4681978D06F5}" type="slidenum">
              <a:rPr lang="hy-AM" smtClean="0"/>
              <a:t>‹#›</a:t>
            </a:fld>
            <a:endParaRPr lang="hy-AM" dirty="0"/>
          </a:p>
        </p:txBody>
      </p:sp>
    </p:spTree>
    <p:extLst>
      <p:ext uri="{BB962C8B-B14F-4D97-AF65-F5344CB8AC3E}">
        <p14:creationId xmlns:p14="http://schemas.microsoft.com/office/powerpoint/2010/main" val="3854594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18" y="684812"/>
            <a:ext cx="7522482" cy="3823535"/>
          </a:xfrm>
        </p:spPr>
        <p:txBody>
          <a:bodyPr anchor="ctr">
            <a:normAutofit/>
          </a:bodyPr>
          <a:lstStyle>
            <a:lvl1pPr algn="l">
              <a:defRPr sz="4943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18" y="5021957"/>
            <a:ext cx="7522482" cy="1764787"/>
          </a:xfrm>
        </p:spPr>
        <p:txBody>
          <a:bodyPr anchor="ctr">
            <a:normAutofit/>
          </a:bodyPr>
          <a:lstStyle>
            <a:lvl1pPr marL="0" indent="0" algn="l">
              <a:buNone/>
              <a:defRPr sz="2022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13618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2pPr>
            <a:lvl3pPr marL="1027237" indent="0">
              <a:buNone/>
              <a:defRPr sz="1797">
                <a:solidFill>
                  <a:schemeClr val="tx1">
                    <a:tint val="75000"/>
                  </a:schemeClr>
                </a:solidFill>
              </a:defRPr>
            </a:lvl3pPr>
            <a:lvl4pPr marL="1540855" indent="0">
              <a:buNone/>
              <a:defRPr sz="1573">
                <a:solidFill>
                  <a:schemeClr val="tx1">
                    <a:tint val="75000"/>
                  </a:schemeClr>
                </a:solidFill>
              </a:defRPr>
            </a:lvl4pPr>
            <a:lvl5pPr marL="2054474" indent="0">
              <a:buNone/>
              <a:defRPr sz="1573">
                <a:solidFill>
                  <a:schemeClr val="tx1">
                    <a:tint val="75000"/>
                  </a:schemeClr>
                </a:solidFill>
              </a:defRPr>
            </a:lvl5pPr>
            <a:lvl6pPr marL="2568092" indent="0">
              <a:buNone/>
              <a:defRPr sz="1573">
                <a:solidFill>
                  <a:schemeClr val="tx1">
                    <a:tint val="75000"/>
                  </a:schemeClr>
                </a:solidFill>
              </a:defRPr>
            </a:lvl6pPr>
            <a:lvl7pPr marL="3081711" indent="0">
              <a:buNone/>
              <a:defRPr sz="1573">
                <a:solidFill>
                  <a:schemeClr val="tx1">
                    <a:tint val="75000"/>
                  </a:schemeClr>
                </a:solidFill>
              </a:defRPr>
            </a:lvl7pPr>
            <a:lvl8pPr marL="3595329" indent="0">
              <a:buNone/>
              <a:defRPr sz="1573">
                <a:solidFill>
                  <a:schemeClr val="tx1">
                    <a:tint val="75000"/>
                  </a:schemeClr>
                </a:solidFill>
              </a:defRPr>
            </a:lvl8pPr>
            <a:lvl9pPr marL="4108948" indent="0">
              <a:buNone/>
              <a:defRPr sz="15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37AC-D5F8-4C6B-B5EC-EAEAC041840A}" type="datetimeFigureOut">
              <a:rPr lang="hy-AM" smtClean="0"/>
              <a:t>24.11.2019</a:t>
            </a:fld>
            <a:endParaRPr lang="hy-AM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y-AM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4A04-091C-436A-B2D2-4681978D06F5}" type="slidenum">
              <a:rPr lang="hy-AM" smtClean="0"/>
              <a:t>‹#›</a:t>
            </a:fld>
            <a:endParaRPr lang="hy-AM" dirty="0"/>
          </a:p>
        </p:txBody>
      </p:sp>
    </p:spTree>
    <p:extLst>
      <p:ext uri="{BB962C8B-B14F-4D97-AF65-F5344CB8AC3E}">
        <p14:creationId xmlns:p14="http://schemas.microsoft.com/office/powerpoint/2010/main" val="76839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8293" y="684813"/>
            <a:ext cx="7195957" cy="3395527"/>
          </a:xfrm>
        </p:spPr>
        <p:txBody>
          <a:bodyPr anchor="ctr">
            <a:normAutofit/>
          </a:bodyPr>
          <a:lstStyle>
            <a:lvl1pPr algn="l">
              <a:defRPr sz="4943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04849" y="4080340"/>
            <a:ext cx="6422844" cy="428008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9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13618" indent="0">
              <a:buFontTx/>
              <a:buNone/>
              <a:defRPr/>
            </a:lvl2pPr>
            <a:lvl3pPr marL="1027237" indent="0">
              <a:buFontTx/>
              <a:buNone/>
              <a:defRPr/>
            </a:lvl3pPr>
            <a:lvl4pPr marL="1540855" indent="0">
              <a:buFontTx/>
              <a:buNone/>
              <a:defRPr/>
            </a:lvl4pPr>
            <a:lvl5pPr marL="2054474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17" y="5021957"/>
            <a:ext cx="7522483" cy="1764787"/>
          </a:xfrm>
        </p:spPr>
        <p:txBody>
          <a:bodyPr anchor="ctr">
            <a:normAutofit/>
          </a:bodyPr>
          <a:lstStyle>
            <a:lvl1pPr marL="0" indent="0" algn="l">
              <a:buNone/>
              <a:defRPr sz="2022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13618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2pPr>
            <a:lvl3pPr marL="1027237" indent="0">
              <a:buNone/>
              <a:defRPr sz="1797">
                <a:solidFill>
                  <a:schemeClr val="tx1">
                    <a:tint val="75000"/>
                  </a:schemeClr>
                </a:solidFill>
              </a:defRPr>
            </a:lvl3pPr>
            <a:lvl4pPr marL="1540855" indent="0">
              <a:buNone/>
              <a:defRPr sz="1573">
                <a:solidFill>
                  <a:schemeClr val="tx1">
                    <a:tint val="75000"/>
                  </a:schemeClr>
                </a:solidFill>
              </a:defRPr>
            </a:lvl4pPr>
            <a:lvl5pPr marL="2054474" indent="0">
              <a:buNone/>
              <a:defRPr sz="1573">
                <a:solidFill>
                  <a:schemeClr val="tx1">
                    <a:tint val="75000"/>
                  </a:schemeClr>
                </a:solidFill>
              </a:defRPr>
            </a:lvl5pPr>
            <a:lvl6pPr marL="2568092" indent="0">
              <a:buNone/>
              <a:defRPr sz="1573">
                <a:solidFill>
                  <a:schemeClr val="tx1">
                    <a:tint val="75000"/>
                  </a:schemeClr>
                </a:solidFill>
              </a:defRPr>
            </a:lvl6pPr>
            <a:lvl7pPr marL="3081711" indent="0">
              <a:buNone/>
              <a:defRPr sz="1573">
                <a:solidFill>
                  <a:schemeClr val="tx1">
                    <a:tint val="75000"/>
                  </a:schemeClr>
                </a:solidFill>
              </a:defRPr>
            </a:lvl7pPr>
            <a:lvl8pPr marL="3595329" indent="0">
              <a:buNone/>
              <a:defRPr sz="1573">
                <a:solidFill>
                  <a:schemeClr val="tx1">
                    <a:tint val="75000"/>
                  </a:schemeClr>
                </a:solidFill>
              </a:defRPr>
            </a:lvl8pPr>
            <a:lvl9pPr marL="4108948" indent="0">
              <a:buNone/>
              <a:defRPr sz="15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37AC-D5F8-4C6B-B5EC-EAEAC041840A}" type="datetimeFigureOut">
              <a:rPr lang="hy-AM" smtClean="0"/>
              <a:t>24.11.2019</a:t>
            </a:fld>
            <a:endParaRPr lang="hy-AM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y-AM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4A04-091C-436A-B2D2-4681978D06F5}" type="slidenum">
              <a:rPr lang="hy-AM" smtClean="0"/>
              <a:t>‹#›</a:t>
            </a:fld>
            <a:endParaRPr lang="hy-AM" dirty="0"/>
          </a:p>
        </p:txBody>
      </p:sp>
      <p:sp>
        <p:nvSpPr>
          <p:cNvPr id="24" name="TextBox 23"/>
          <p:cNvSpPr txBox="1"/>
          <p:nvPr/>
        </p:nvSpPr>
        <p:spPr>
          <a:xfrm>
            <a:off x="572047" y="887895"/>
            <a:ext cx="541955" cy="656925"/>
          </a:xfrm>
          <a:prstGeom prst="rect">
            <a:avLst/>
          </a:prstGeom>
        </p:spPr>
        <p:txBody>
          <a:bodyPr vert="horz" lIns="102722" tIns="51361" rIns="102722" bIns="51361" rtlCol="0" anchor="ctr">
            <a:noAutofit/>
          </a:bodyPr>
          <a:lstStyle/>
          <a:p>
            <a:pPr lvl="0"/>
            <a:r>
              <a:rPr lang="en-US" sz="8987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996492" y="3242699"/>
            <a:ext cx="541955" cy="656925"/>
          </a:xfrm>
          <a:prstGeom prst="rect">
            <a:avLst/>
          </a:prstGeom>
        </p:spPr>
        <p:txBody>
          <a:bodyPr vert="horz" lIns="102722" tIns="51361" rIns="102722" bIns="51361" rtlCol="0" anchor="ctr">
            <a:noAutofit/>
          </a:bodyPr>
          <a:lstStyle/>
          <a:p>
            <a:pPr lvl="0"/>
            <a:r>
              <a:rPr lang="en-US" sz="8987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0857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17" y="2170356"/>
            <a:ext cx="7522483" cy="2915687"/>
          </a:xfrm>
        </p:spPr>
        <p:txBody>
          <a:bodyPr anchor="b">
            <a:normAutofit/>
          </a:bodyPr>
          <a:lstStyle>
            <a:lvl1pPr algn="l">
              <a:defRPr sz="4943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17" y="5086043"/>
            <a:ext cx="7522483" cy="1700700"/>
          </a:xfrm>
        </p:spPr>
        <p:txBody>
          <a:bodyPr anchor="t">
            <a:normAutofit/>
          </a:bodyPr>
          <a:lstStyle>
            <a:lvl1pPr marL="0" indent="0" algn="l">
              <a:buNone/>
              <a:defRPr sz="2022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13618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2pPr>
            <a:lvl3pPr marL="1027237" indent="0">
              <a:buNone/>
              <a:defRPr sz="1797">
                <a:solidFill>
                  <a:schemeClr val="tx1">
                    <a:tint val="75000"/>
                  </a:schemeClr>
                </a:solidFill>
              </a:defRPr>
            </a:lvl3pPr>
            <a:lvl4pPr marL="1540855" indent="0">
              <a:buNone/>
              <a:defRPr sz="1573">
                <a:solidFill>
                  <a:schemeClr val="tx1">
                    <a:tint val="75000"/>
                  </a:schemeClr>
                </a:solidFill>
              </a:defRPr>
            </a:lvl4pPr>
            <a:lvl5pPr marL="2054474" indent="0">
              <a:buNone/>
              <a:defRPr sz="1573">
                <a:solidFill>
                  <a:schemeClr val="tx1">
                    <a:tint val="75000"/>
                  </a:schemeClr>
                </a:solidFill>
              </a:defRPr>
            </a:lvl5pPr>
            <a:lvl6pPr marL="2568092" indent="0">
              <a:buNone/>
              <a:defRPr sz="1573">
                <a:solidFill>
                  <a:schemeClr val="tx1">
                    <a:tint val="75000"/>
                  </a:schemeClr>
                </a:solidFill>
              </a:defRPr>
            </a:lvl6pPr>
            <a:lvl7pPr marL="3081711" indent="0">
              <a:buNone/>
              <a:defRPr sz="1573">
                <a:solidFill>
                  <a:schemeClr val="tx1">
                    <a:tint val="75000"/>
                  </a:schemeClr>
                </a:solidFill>
              </a:defRPr>
            </a:lvl7pPr>
            <a:lvl8pPr marL="3595329" indent="0">
              <a:buNone/>
              <a:defRPr sz="1573">
                <a:solidFill>
                  <a:schemeClr val="tx1">
                    <a:tint val="75000"/>
                  </a:schemeClr>
                </a:solidFill>
              </a:defRPr>
            </a:lvl8pPr>
            <a:lvl9pPr marL="4108948" indent="0">
              <a:buNone/>
              <a:defRPr sz="15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37AC-D5F8-4C6B-B5EC-EAEAC041840A}" type="datetimeFigureOut">
              <a:rPr lang="hy-AM" smtClean="0"/>
              <a:t>24.11.2019</a:t>
            </a:fld>
            <a:endParaRPr lang="hy-AM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y-AM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4A04-091C-436A-B2D2-4681978D06F5}" type="slidenum">
              <a:rPr lang="hy-AM" smtClean="0"/>
              <a:t>‹#›</a:t>
            </a:fld>
            <a:endParaRPr lang="hy-AM" dirty="0"/>
          </a:p>
        </p:txBody>
      </p:sp>
    </p:spTree>
    <p:extLst>
      <p:ext uri="{BB962C8B-B14F-4D97-AF65-F5344CB8AC3E}">
        <p14:creationId xmlns:p14="http://schemas.microsoft.com/office/powerpoint/2010/main" val="2296164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8293" y="684813"/>
            <a:ext cx="7195957" cy="3395527"/>
          </a:xfrm>
        </p:spPr>
        <p:txBody>
          <a:bodyPr anchor="ctr">
            <a:normAutofit/>
          </a:bodyPr>
          <a:lstStyle>
            <a:lvl1pPr algn="l">
              <a:defRPr sz="4943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22415" y="4508347"/>
            <a:ext cx="7522484" cy="57769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9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13618" indent="0">
              <a:buFontTx/>
              <a:buNone/>
              <a:defRPr/>
            </a:lvl2pPr>
            <a:lvl3pPr marL="1027237" indent="0">
              <a:buFontTx/>
              <a:buNone/>
              <a:defRPr/>
            </a:lvl3pPr>
            <a:lvl4pPr marL="1540855" indent="0">
              <a:buFontTx/>
              <a:buNone/>
              <a:defRPr/>
            </a:lvl4pPr>
            <a:lvl5pPr marL="2054474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17" y="5086043"/>
            <a:ext cx="7522483" cy="1700700"/>
          </a:xfrm>
        </p:spPr>
        <p:txBody>
          <a:bodyPr anchor="t">
            <a:normAutofit/>
          </a:bodyPr>
          <a:lstStyle>
            <a:lvl1pPr marL="0" indent="0" algn="l">
              <a:buNone/>
              <a:defRPr sz="2022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13618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2pPr>
            <a:lvl3pPr marL="1027237" indent="0">
              <a:buNone/>
              <a:defRPr sz="1797">
                <a:solidFill>
                  <a:schemeClr val="tx1">
                    <a:tint val="75000"/>
                  </a:schemeClr>
                </a:solidFill>
              </a:defRPr>
            </a:lvl3pPr>
            <a:lvl4pPr marL="1540855" indent="0">
              <a:buNone/>
              <a:defRPr sz="1573">
                <a:solidFill>
                  <a:schemeClr val="tx1">
                    <a:tint val="75000"/>
                  </a:schemeClr>
                </a:solidFill>
              </a:defRPr>
            </a:lvl4pPr>
            <a:lvl5pPr marL="2054474" indent="0">
              <a:buNone/>
              <a:defRPr sz="1573">
                <a:solidFill>
                  <a:schemeClr val="tx1">
                    <a:tint val="75000"/>
                  </a:schemeClr>
                </a:solidFill>
              </a:defRPr>
            </a:lvl5pPr>
            <a:lvl6pPr marL="2568092" indent="0">
              <a:buNone/>
              <a:defRPr sz="1573">
                <a:solidFill>
                  <a:schemeClr val="tx1">
                    <a:tint val="75000"/>
                  </a:schemeClr>
                </a:solidFill>
              </a:defRPr>
            </a:lvl6pPr>
            <a:lvl7pPr marL="3081711" indent="0">
              <a:buNone/>
              <a:defRPr sz="1573">
                <a:solidFill>
                  <a:schemeClr val="tx1">
                    <a:tint val="75000"/>
                  </a:schemeClr>
                </a:solidFill>
              </a:defRPr>
            </a:lvl7pPr>
            <a:lvl8pPr marL="3595329" indent="0">
              <a:buNone/>
              <a:defRPr sz="1573">
                <a:solidFill>
                  <a:schemeClr val="tx1">
                    <a:tint val="75000"/>
                  </a:schemeClr>
                </a:solidFill>
              </a:defRPr>
            </a:lvl8pPr>
            <a:lvl9pPr marL="4108948" indent="0">
              <a:buNone/>
              <a:defRPr sz="15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37AC-D5F8-4C6B-B5EC-EAEAC041840A}" type="datetimeFigureOut">
              <a:rPr lang="hy-AM" smtClean="0"/>
              <a:t>24.11.2019</a:t>
            </a:fld>
            <a:endParaRPr lang="hy-AM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y-AM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4A04-091C-436A-B2D2-4681978D06F5}" type="slidenum">
              <a:rPr lang="hy-AM" smtClean="0"/>
              <a:t>‹#›</a:t>
            </a:fld>
            <a:endParaRPr lang="hy-AM" dirty="0"/>
          </a:p>
        </p:txBody>
      </p:sp>
      <p:sp>
        <p:nvSpPr>
          <p:cNvPr id="24" name="TextBox 23"/>
          <p:cNvSpPr txBox="1"/>
          <p:nvPr/>
        </p:nvSpPr>
        <p:spPr>
          <a:xfrm>
            <a:off x="572047" y="887895"/>
            <a:ext cx="541955" cy="656925"/>
          </a:xfrm>
          <a:prstGeom prst="rect">
            <a:avLst/>
          </a:prstGeom>
        </p:spPr>
        <p:txBody>
          <a:bodyPr vert="horz" lIns="102722" tIns="51361" rIns="102722" bIns="51361" rtlCol="0" anchor="ctr">
            <a:noAutofit/>
          </a:bodyPr>
          <a:lstStyle/>
          <a:p>
            <a:pPr lvl="0"/>
            <a:r>
              <a:rPr lang="en-US" sz="8987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996492" y="3242699"/>
            <a:ext cx="541955" cy="656925"/>
          </a:xfrm>
          <a:prstGeom prst="rect">
            <a:avLst/>
          </a:prstGeom>
        </p:spPr>
        <p:txBody>
          <a:bodyPr vert="horz" lIns="102722" tIns="51361" rIns="102722" bIns="51361" rtlCol="0" anchor="ctr">
            <a:noAutofit/>
          </a:bodyPr>
          <a:lstStyle/>
          <a:p>
            <a:pPr lvl="0"/>
            <a:r>
              <a:rPr lang="en-US" sz="8987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1042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823" y="684813"/>
            <a:ext cx="7515076" cy="3395527"/>
          </a:xfrm>
        </p:spPr>
        <p:txBody>
          <a:bodyPr anchor="ctr">
            <a:normAutofit/>
          </a:bodyPr>
          <a:lstStyle>
            <a:lvl1pPr algn="l">
              <a:defRPr sz="4943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22415" y="4508347"/>
            <a:ext cx="7522484" cy="57769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96">
                <a:solidFill>
                  <a:schemeClr val="accent1"/>
                </a:solidFill>
              </a:defRPr>
            </a:lvl1pPr>
            <a:lvl2pPr marL="513618" indent="0">
              <a:buFontTx/>
              <a:buNone/>
              <a:defRPr/>
            </a:lvl2pPr>
            <a:lvl3pPr marL="1027237" indent="0">
              <a:buFontTx/>
              <a:buNone/>
              <a:defRPr/>
            </a:lvl3pPr>
            <a:lvl4pPr marL="1540855" indent="0">
              <a:buFontTx/>
              <a:buNone/>
              <a:defRPr/>
            </a:lvl4pPr>
            <a:lvl5pPr marL="2054474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17" y="5086043"/>
            <a:ext cx="7522483" cy="1700700"/>
          </a:xfrm>
        </p:spPr>
        <p:txBody>
          <a:bodyPr anchor="t">
            <a:normAutofit/>
          </a:bodyPr>
          <a:lstStyle>
            <a:lvl1pPr marL="0" indent="0" algn="l">
              <a:buNone/>
              <a:defRPr sz="2022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13618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2pPr>
            <a:lvl3pPr marL="1027237" indent="0">
              <a:buNone/>
              <a:defRPr sz="1797">
                <a:solidFill>
                  <a:schemeClr val="tx1">
                    <a:tint val="75000"/>
                  </a:schemeClr>
                </a:solidFill>
              </a:defRPr>
            </a:lvl3pPr>
            <a:lvl4pPr marL="1540855" indent="0">
              <a:buNone/>
              <a:defRPr sz="1573">
                <a:solidFill>
                  <a:schemeClr val="tx1">
                    <a:tint val="75000"/>
                  </a:schemeClr>
                </a:solidFill>
              </a:defRPr>
            </a:lvl4pPr>
            <a:lvl5pPr marL="2054474" indent="0">
              <a:buNone/>
              <a:defRPr sz="1573">
                <a:solidFill>
                  <a:schemeClr val="tx1">
                    <a:tint val="75000"/>
                  </a:schemeClr>
                </a:solidFill>
              </a:defRPr>
            </a:lvl5pPr>
            <a:lvl6pPr marL="2568092" indent="0">
              <a:buNone/>
              <a:defRPr sz="1573">
                <a:solidFill>
                  <a:schemeClr val="tx1">
                    <a:tint val="75000"/>
                  </a:schemeClr>
                </a:solidFill>
              </a:defRPr>
            </a:lvl6pPr>
            <a:lvl7pPr marL="3081711" indent="0">
              <a:buNone/>
              <a:defRPr sz="1573">
                <a:solidFill>
                  <a:schemeClr val="tx1">
                    <a:tint val="75000"/>
                  </a:schemeClr>
                </a:solidFill>
              </a:defRPr>
            </a:lvl7pPr>
            <a:lvl8pPr marL="3595329" indent="0">
              <a:buNone/>
              <a:defRPr sz="1573">
                <a:solidFill>
                  <a:schemeClr val="tx1">
                    <a:tint val="75000"/>
                  </a:schemeClr>
                </a:solidFill>
              </a:defRPr>
            </a:lvl8pPr>
            <a:lvl9pPr marL="4108948" indent="0">
              <a:buNone/>
              <a:defRPr sz="15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37AC-D5F8-4C6B-B5EC-EAEAC041840A}" type="datetimeFigureOut">
              <a:rPr lang="hy-AM" smtClean="0"/>
              <a:t>24.11.2019</a:t>
            </a:fld>
            <a:endParaRPr lang="hy-AM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y-AM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4A04-091C-436A-B2D2-4681978D06F5}" type="slidenum">
              <a:rPr lang="hy-AM" smtClean="0"/>
              <a:t>‹#›</a:t>
            </a:fld>
            <a:endParaRPr lang="hy-AM" dirty="0"/>
          </a:p>
        </p:txBody>
      </p:sp>
    </p:spTree>
    <p:extLst>
      <p:ext uri="{BB962C8B-B14F-4D97-AF65-F5344CB8AC3E}">
        <p14:creationId xmlns:p14="http://schemas.microsoft.com/office/powerpoint/2010/main" val="818416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37AC-D5F8-4C6B-B5EC-EAEAC041840A}" type="datetimeFigureOut">
              <a:rPr lang="hy-AM" smtClean="0"/>
              <a:t>24.11.2019</a:t>
            </a:fld>
            <a:endParaRPr lang="hy-AM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y-AM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4A04-091C-436A-B2D2-4681978D06F5}" type="slidenum">
              <a:rPr lang="hy-AM" smtClean="0"/>
              <a:t>‹#›</a:t>
            </a:fld>
            <a:endParaRPr lang="hy-AM" dirty="0"/>
          </a:p>
        </p:txBody>
      </p:sp>
    </p:spTree>
    <p:extLst>
      <p:ext uri="{BB962C8B-B14F-4D97-AF65-F5344CB8AC3E}">
        <p14:creationId xmlns:p14="http://schemas.microsoft.com/office/powerpoint/2010/main" val="3207724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3530" y="684813"/>
            <a:ext cx="1159960" cy="5899373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2417" y="684813"/>
            <a:ext cx="6156467" cy="589937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37AC-D5F8-4C6B-B5EC-EAEAC041840A}" type="datetimeFigureOut">
              <a:rPr lang="hy-AM" smtClean="0"/>
              <a:t>24.11.2019</a:t>
            </a:fld>
            <a:endParaRPr lang="hy-AM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y-AM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4A04-091C-436A-B2D2-4681978D06F5}" type="slidenum">
              <a:rPr lang="hy-AM" smtClean="0"/>
              <a:t>‹#›</a:t>
            </a:fld>
            <a:endParaRPr lang="hy-AM" dirty="0"/>
          </a:p>
        </p:txBody>
      </p:sp>
    </p:spTree>
    <p:extLst>
      <p:ext uri="{BB962C8B-B14F-4D97-AF65-F5344CB8AC3E}">
        <p14:creationId xmlns:p14="http://schemas.microsoft.com/office/powerpoint/2010/main" val="1180576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37AC-D5F8-4C6B-B5EC-EAEAC041840A}" type="datetimeFigureOut">
              <a:rPr lang="hy-AM" smtClean="0"/>
              <a:t>24.11.2019</a:t>
            </a:fld>
            <a:endParaRPr lang="hy-AM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y-AM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4A04-091C-436A-B2D2-4681978D06F5}" type="slidenum">
              <a:rPr lang="hy-AM" smtClean="0"/>
              <a:t>‹#›</a:t>
            </a:fld>
            <a:endParaRPr lang="hy-AM" dirty="0"/>
          </a:p>
        </p:txBody>
      </p:sp>
    </p:spTree>
    <p:extLst>
      <p:ext uri="{BB962C8B-B14F-4D97-AF65-F5344CB8AC3E}">
        <p14:creationId xmlns:p14="http://schemas.microsoft.com/office/powerpoint/2010/main" val="4247966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17" y="3034101"/>
            <a:ext cx="7522483" cy="2051944"/>
          </a:xfrm>
        </p:spPr>
        <p:txBody>
          <a:bodyPr anchor="b"/>
          <a:lstStyle>
            <a:lvl1pPr algn="l">
              <a:defRPr sz="4494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17" y="5086043"/>
            <a:ext cx="7522483" cy="966556"/>
          </a:xfrm>
        </p:spPr>
        <p:txBody>
          <a:bodyPr anchor="t"/>
          <a:lstStyle>
            <a:lvl1pPr marL="0" indent="0" algn="l">
              <a:buNone/>
              <a:defRPr sz="224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13618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2pPr>
            <a:lvl3pPr marL="1027237" indent="0">
              <a:buNone/>
              <a:defRPr sz="1797">
                <a:solidFill>
                  <a:schemeClr val="tx1">
                    <a:tint val="75000"/>
                  </a:schemeClr>
                </a:solidFill>
              </a:defRPr>
            </a:lvl3pPr>
            <a:lvl4pPr marL="1540855" indent="0">
              <a:buNone/>
              <a:defRPr sz="1573">
                <a:solidFill>
                  <a:schemeClr val="tx1">
                    <a:tint val="75000"/>
                  </a:schemeClr>
                </a:solidFill>
              </a:defRPr>
            </a:lvl4pPr>
            <a:lvl5pPr marL="2054474" indent="0">
              <a:buNone/>
              <a:defRPr sz="1573">
                <a:solidFill>
                  <a:schemeClr val="tx1">
                    <a:tint val="75000"/>
                  </a:schemeClr>
                </a:solidFill>
              </a:defRPr>
            </a:lvl5pPr>
            <a:lvl6pPr marL="2568092" indent="0">
              <a:buNone/>
              <a:defRPr sz="1573">
                <a:solidFill>
                  <a:schemeClr val="tx1">
                    <a:tint val="75000"/>
                  </a:schemeClr>
                </a:solidFill>
              </a:defRPr>
            </a:lvl6pPr>
            <a:lvl7pPr marL="3081711" indent="0">
              <a:buNone/>
              <a:defRPr sz="1573">
                <a:solidFill>
                  <a:schemeClr val="tx1">
                    <a:tint val="75000"/>
                  </a:schemeClr>
                </a:solidFill>
              </a:defRPr>
            </a:lvl7pPr>
            <a:lvl8pPr marL="3595329" indent="0">
              <a:buNone/>
              <a:defRPr sz="1573">
                <a:solidFill>
                  <a:schemeClr val="tx1">
                    <a:tint val="75000"/>
                  </a:schemeClr>
                </a:solidFill>
              </a:defRPr>
            </a:lvl8pPr>
            <a:lvl9pPr marL="4108948" indent="0">
              <a:buNone/>
              <a:defRPr sz="15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37AC-D5F8-4C6B-B5EC-EAEAC041840A}" type="datetimeFigureOut">
              <a:rPr lang="hy-AM" smtClean="0"/>
              <a:t>24.11.2019</a:t>
            </a:fld>
            <a:endParaRPr lang="hy-AM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y-AM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4A04-091C-436A-B2D2-4681978D06F5}" type="slidenum">
              <a:rPr lang="hy-AM" smtClean="0"/>
              <a:t>‹#›</a:t>
            </a:fld>
            <a:endParaRPr lang="hy-AM" dirty="0"/>
          </a:p>
        </p:txBody>
      </p:sp>
    </p:spTree>
    <p:extLst>
      <p:ext uri="{BB962C8B-B14F-4D97-AF65-F5344CB8AC3E}">
        <p14:creationId xmlns:p14="http://schemas.microsoft.com/office/powerpoint/2010/main" val="1852116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18" y="684812"/>
            <a:ext cx="7522482" cy="14837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2419" y="2427162"/>
            <a:ext cx="3659624" cy="4359580"/>
          </a:xfrm>
        </p:spPr>
        <p:txBody>
          <a:bodyPr>
            <a:normAutofit/>
          </a:bodyPr>
          <a:lstStyle>
            <a:lvl1pPr>
              <a:defRPr sz="2022"/>
            </a:lvl1pPr>
            <a:lvl2pPr>
              <a:defRPr sz="1797"/>
            </a:lvl2pPr>
            <a:lvl3pPr>
              <a:defRPr sz="1573"/>
            </a:lvl3pPr>
            <a:lvl4pPr>
              <a:defRPr sz="1348"/>
            </a:lvl4pPr>
            <a:lvl5pPr>
              <a:defRPr sz="1348"/>
            </a:lvl5pPr>
            <a:lvl6pPr>
              <a:defRPr sz="1348"/>
            </a:lvl6pPr>
            <a:lvl7pPr>
              <a:defRPr sz="1348"/>
            </a:lvl7pPr>
            <a:lvl8pPr>
              <a:defRPr sz="1348"/>
            </a:lvl8pPr>
            <a:lvl9pPr>
              <a:defRPr sz="1348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5275" y="2427163"/>
            <a:ext cx="3659625" cy="4359582"/>
          </a:xfrm>
        </p:spPr>
        <p:txBody>
          <a:bodyPr>
            <a:normAutofit/>
          </a:bodyPr>
          <a:lstStyle>
            <a:lvl1pPr>
              <a:defRPr sz="2022"/>
            </a:lvl1pPr>
            <a:lvl2pPr>
              <a:defRPr sz="1797"/>
            </a:lvl2pPr>
            <a:lvl3pPr>
              <a:defRPr sz="1573"/>
            </a:lvl3pPr>
            <a:lvl4pPr>
              <a:defRPr sz="1348"/>
            </a:lvl4pPr>
            <a:lvl5pPr>
              <a:defRPr sz="1348"/>
            </a:lvl5pPr>
            <a:lvl6pPr>
              <a:defRPr sz="1348"/>
            </a:lvl6pPr>
            <a:lvl7pPr>
              <a:defRPr sz="1348"/>
            </a:lvl7pPr>
            <a:lvl8pPr>
              <a:defRPr sz="1348"/>
            </a:lvl8pPr>
            <a:lvl9pPr>
              <a:defRPr sz="1348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37AC-D5F8-4C6B-B5EC-EAEAC041840A}" type="datetimeFigureOut">
              <a:rPr lang="hy-AM" smtClean="0"/>
              <a:t>24.11.2019</a:t>
            </a:fld>
            <a:endParaRPr lang="hy-AM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y-AM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4A04-091C-436A-B2D2-4681978D06F5}" type="slidenum">
              <a:rPr lang="hy-AM" smtClean="0"/>
              <a:t>‹#›</a:t>
            </a:fld>
            <a:endParaRPr lang="hy-AM" dirty="0"/>
          </a:p>
        </p:txBody>
      </p:sp>
    </p:spTree>
    <p:extLst>
      <p:ext uri="{BB962C8B-B14F-4D97-AF65-F5344CB8AC3E}">
        <p14:creationId xmlns:p14="http://schemas.microsoft.com/office/powerpoint/2010/main" val="3042512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18" y="684812"/>
            <a:ext cx="7522481" cy="148376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17" y="2427604"/>
            <a:ext cx="3662661" cy="647361"/>
          </a:xfrm>
        </p:spPr>
        <p:txBody>
          <a:bodyPr anchor="b">
            <a:noAutofit/>
          </a:bodyPr>
          <a:lstStyle>
            <a:lvl1pPr marL="0" indent="0">
              <a:buNone/>
              <a:defRPr sz="2696" b="0"/>
            </a:lvl1pPr>
            <a:lvl2pPr marL="513618" indent="0">
              <a:buNone/>
              <a:defRPr sz="2247" b="1"/>
            </a:lvl2pPr>
            <a:lvl3pPr marL="1027237" indent="0">
              <a:buNone/>
              <a:defRPr sz="2022" b="1"/>
            </a:lvl3pPr>
            <a:lvl4pPr marL="1540855" indent="0">
              <a:buNone/>
              <a:defRPr sz="1797" b="1"/>
            </a:lvl4pPr>
            <a:lvl5pPr marL="2054474" indent="0">
              <a:buNone/>
              <a:defRPr sz="1797" b="1"/>
            </a:lvl5pPr>
            <a:lvl6pPr marL="2568092" indent="0">
              <a:buNone/>
              <a:defRPr sz="1797" b="1"/>
            </a:lvl6pPr>
            <a:lvl7pPr marL="3081711" indent="0">
              <a:buNone/>
              <a:defRPr sz="1797" b="1"/>
            </a:lvl7pPr>
            <a:lvl8pPr marL="3595329" indent="0">
              <a:buNone/>
              <a:defRPr sz="1797" b="1"/>
            </a:lvl8pPr>
            <a:lvl9pPr marL="4108948" indent="0">
              <a:buNone/>
              <a:defRPr sz="179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2417" y="3074967"/>
            <a:ext cx="3662661" cy="371177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2237" y="2427604"/>
            <a:ext cx="3662661" cy="647361"/>
          </a:xfrm>
        </p:spPr>
        <p:txBody>
          <a:bodyPr anchor="b">
            <a:noAutofit/>
          </a:bodyPr>
          <a:lstStyle>
            <a:lvl1pPr marL="0" indent="0">
              <a:buNone/>
              <a:defRPr sz="2696" b="0"/>
            </a:lvl1pPr>
            <a:lvl2pPr marL="513618" indent="0">
              <a:buNone/>
              <a:defRPr sz="2247" b="1"/>
            </a:lvl2pPr>
            <a:lvl3pPr marL="1027237" indent="0">
              <a:buNone/>
              <a:defRPr sz="2022" b="1"/>
            </a:lvl3pPr>
            <a:lvl4pPr marL="1540855" indent="0">
              <a:buNone/>
              <a:defRPr sz="1797" b="1"/>
            </a:lvl4pPr>
            <a:lvl5pPr marL="2054474" indent="0">
              <a:buNone/>
              <a:defRPr sz="1797" b="1"/>
            </a:lvl5pPr>
            <a:lvl6pPr marL="2568092" indent="0">
              <a:buNone/>
              <a:defRPr sz="1797" b="1"/>
            </a:lvl6pPr>
            <a:lvl7pPr marL="3081711" indent="0">
              <a:buNone/>
              <a:defRPr sz="1797" b="1"/>
            </a:lvl7pPr>
            <a:lvl8pPr marL="3595329" indent="0">
              <a:buNone/>
              <a:defRPr sz="1797" b="1"/>
            </a:lvl8pPr>
            <a:lvl9pPr marL="4108948" indent="0">
              <a:buNone/>
              <a:defRPr sz="179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82237" y="3074967"/>
            <a:ext cx="3662661" cy="371177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37AC-D5F8-4C6B-B5EC-EAEAC041840A}" type="datetimeFigureOut">
              <a:rPr lang="hy-AM" smtClean="0"/>
              <a:t>24.11.2019</a:t>
            </a:fld>
            <a:endParaRPr lang="hy-AM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y-AM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4A04-091C-436A-B2D2-4681978D06F5}" type="slidenum">
              <a:rPr lang="hy-AM" smtClean="0"/>
              <a:t>‹#›</a:t>
            </a:fld>
            <a:endParaRPr lang="hy-AM" dirty="0"/>
          </a:p>
        </p:txBody>
      </p:sp>
    </p:spTree>
    <p:extLst>
      <p:ext uri="{BB962C8B-B14F-4D97-AF65-F5344CB8AC3E}">
        <p14:creationId xmlns:p14="http://schemas.microsoft.com/office/powerpoint/2010/main" val="1292585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17" y="684812"/>
            <a:ext cx="7522482" cy="14837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37AC-D5F8-4C6B-B5EC-EAEAC041840A}" type="datetimeFigureOut">
              <a:rPr lang="hy-AM" smtClean="0"/>
              <a:t>24.11.2019</a:t>
            </a:fld>
            <a:endParaRPr lang="hy-A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y-AM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4A04-091C-436A-B2D2-4681978D06F5}" type="slidenum">
              <a:rPr lang="hy-AM" smtClean="0"/>
              <a:t>‹#›</a:t>
            </a:fld>
            <a:endParaRPr lang="hy-AM" dirty="0"/>
          </a:p>
        </p:txBody>
      </p:sp>
    </p:spTree>
    <p:extLst>
      <p:ext uri="{BB962C8B-B14F-4D97-AF65-F5344CB8AC3E}">
        <p14:creationId xmlns:p14="http://schemas.microsoft.com/office/powerpoint/2010/main" val="11214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37AC-D5F8-4C6B-B5EC-EAEAC041840A}" type="datetimeFigureOut">
              <a:rPr lang="hy-AM" smtClean="0"/>
              <a:t>24.11.2019</a:t>
            </a:fld>
            <a:endParaRPr lang="hy-AM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y-A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4A04-091C-436A-B2D2-4681978D06F5}" type="slidenum">
              <a:rPr lang="hy-AM" smtClean="0"/>
              <a:t>‹#›</a:t>
            </a:fld>
            <a:endParaRPr lang="hy-AM" dirty="0"/>
          </a:p>
        </p:txBody>
      </p:sp>
    </p:spTree>
    <p:extLst>
      <p:ext uri="{BB962C8B-B14F-4D97-AF65-F5344CB8AC3E}">
        <p14:creationId xmlns:p14="http://schemas.microsoft.com/office/powerpoint/2010/main" val="3446561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17" y="1683501"/>
            <a:ext cx="3306559" cy="1436203"/>
          </a:xfrm>
        </p:spPr>
        <p:txBody>
          <a:bodyPr anchor="b">
            <a:normAutofit/>
          </a:bodyPr>
          <a:lstStyle>
            <a:lvl1pPr>
              <a:defRPr sz="22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2209" y="578457"/>
            <a:ext cx="4012689" cy="620828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2417" y="3119703"/>
            <a:ext cx="3306559" cy="2903318"/>
          </a:xfrm>
        </p:spPr>
        <p:txBody>
          <a:bodyPr>
            <a:normAutofit/>
          </a:bodyPr>
          <a:lstStyle>
            <a:lvl1pPr marL="0" indent="0">
              <a:buNone/>
              <a:defRPr sz="1573"/>
            </a:lvl1pPr>
            <a:lvl2pPr marL="385214" indent="0">
              <a:buNone/>
              <a:defRPr sz="1180"/>
            </a:lvl2pPr>
            <a:lvl3pPr marL="770428" indent="0">
              <a:buNone/>
              <a:defRPr sz="1011"/>
            </a:lvl3pPr>
            <a:lvl4pPr marL="1155642" indent="0">
              <a:buNone/>
              <a:defRPr sz="843"/>
            </a:lvl4pPr>
            <a:lvl5pPr marL="1540855" indent="0">
              <a:buNone/>
              <a:defRPr sz="843"/>
            </a:lvl5pPr>
            <a:lvl6pPr marL="1926069" indent="0">
              <a:buNone/>
              <a:defRPr sz="843"/>
            </a:lvl6pPr>
            <a:lvl7pPr marL="2311283" indent="0">
              <a:buNone/>
              <a:defRPr sz="843"/>
            </a:lvl7pPr>
            <a:lvl8pPr marL="2696497" indent="0">
              <a:buNone/>
              <a:defRPr sz="843"/>
            </a:lvl8pPr>
            <a:lvl9pPr marL="3081711" indent="0">
              <a:buNone/>
              <a:defRPr sz="84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37AC-D5F8-4C6B-B5EC-EAEAC041840A}" type="datetimeFigureOut">
              <a:rPr lang="hy-AM" smtClean="0"/>
              <a:t>24.11.2019</a:t>
            </a:fld>
            <a:endParaRPr lang="hy-AM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y-AM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4A04-091C-436A-B2D2-4681978D06F5}" type="slidenum">
              <a:rPr lang="hy-AM" smtClean="0"/>
              <a:t>‹#›</a:t>
            </a:fld>
            <a:endParaRPr lang="hy-AM" dirty="0"/>
          </a:p>
        </p:txBody>
      </p:sp>
    </p:spTree>
    <p:extLst>
      <p:ext uri="{BB962C8B-B14F-4D97-AF65-F5344CB8AC3E}">
        <p14:creationId xmlns:p14="http://schemas.microsoft.com/office/powerpoint/2010/main" val="867430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17" y="5392897"/>
            <a:ext cx="7522482" cy="636662"/>
          </a:xfrm>
        </p:spPr>
        <p:txBody>
          <a:bodyPr anchor="b">
            <a:normAutofit/>
          </a:bodyPr>
          <a:lstStyle>
            <a:lvl1pPr algn="l">
              <a:defRPr sz="2696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2417" y="684812"/>
            <a:ext cx="7522482" cy="4320202"/>
          </a:xfrm>
        </p:spPr>
        <p:txBody>
          <a:bodyPr anchor="t">
            <a:normAutofit/>
          </a:bodyPr>
          <a:lstStyle>
            <a:lvl1pPr marL="0" indent="0" algn="ctr">
              <a:buNone/>
              <a:defRPr sz="1797"/>
            </a:lvl1pPr>
            <a:lvl2pPr marL="513618" indent="0">
              <a:buNone/>
              <a:defRPr sz="1797"/>
            </a:lvl2pPr>
            <a:lvl3pPr marL="1027237" indent="0">
              <a:buNone/>
              <a:defRPr sz="1797"/>
            </a:lvl3pPr>
            <a:lvl4pPr marL="1540855" indent="0">
              <a:buNone/>
              <a:defRPr sz="1797"/>
            </a:lvl4pPr>
            <a:lvl5pPr marL="2054474" indent="0">
              <a:buNone/>
              <a:defRPr sz="1797"/>
            </a:lvl5pPr>
            <a:lvl6pPr marL="2568092" indent="0">
              <a:buNone/>
              <a:defRPr sz="1797"/>
            </a:lvl6pPr>
            <a:lvl7pPr marL="3081711" indent="0">
              <a:buNone/>
              <a:defRPr sz="1797"/>
            </a:lvl7pPr>
            <a:lvl8pPr marL="3595329" indent="0">
              <a:buNone/>
              <a:defRPr sz="1797"/>
            </a:lvl8pPr>
            <a:lvl9pPr marL="4108948" indent="0">
              <a:buNone/>
              <a:defRPr sz="179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2417" y="6029559"/>
            <a:ext cx="7522482" cy="757185"/>
          </a:xfrm>
        </p:spPr>
        <p:txBody>
          <a:bodyPr>
            <a:normAutofit/>
          </a:bodyPr>
          <a:lstStyle>
            <a:lvl1pPr marL="0" indent="0">
              <a:buNone/>
              <a:defRPr sz="1348"/>
            </a:lvl1pPr>
            <a:lvl2pPr marL="513618" indent="0">
              <a:buNone/>
              <a:defRPr sz="1348"/>
            </a:lvl2pPr>
            <a:lvl3pPr marL="1027237" indent="0">
              <a:buNone/>
              <a:defRPr sz="1123"/>
            </a:lvl3pPr>
            <a:lvl4pPr marL="1540855" indent="0">
              <a:buNone/>
              <a:defRPr sz="1011"/>
            </a:lvl4pPr>
            <a:lvl5pPr marL="2054474" indent="0">
              <a:buNone/>
              <a:defRPr sz="1011"/>
            </a:lvl5pPr>
            <a:lvl6pPr marL="2568092" indent="0">
              <a:buNone/>
              <a:defRPr sz="1011"/>
            </a:lvl6pPr>
            <a:lvl7pPr marL="3081711" indent="0">
              <a:buNone/>
              <a:defRPr sz="1011"/>
            </a:lvl7pPr>
            <a:lvl8pPr marL="3595329" indent="0">
              <a:buNone/>
              <a:defRPr sz="1011"/>
            </a:lvl8pPr>
            <a:lvl9pPr marL="4108948" indent="0">
              <a:buNone/>
              <a:defRPr sz="101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37AC-D5F8-4C6B-B5EC-EAEAC041840A}" type="datetimeFigureOut">
              <a:rPr lang="hy-AM" smtClean="0"/>
              <a:t>24.11.2019</a:t>
            </a:fld>
            <a:endParaRPr lang="hy-AM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y-AM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4A04-091C-436A-B2D2-4681978D06F5}" type="slidenum">
              <a:rPr lang="hy-AM" smtClean="0"/>
              <a:t>‹#›</a:t>
            </a:fld>
            <a:endParaRPr lang="hy-AM" dirty="0"/>
          </a:p>
        </p:txBody>
      </p:sp>
    </p:spTree>
    <p:extLst>
      <p:ext uri="{BB962C8B-B14F-4D97-AF65-F5344CB8AC3E}">
        <p14:creationId xmlns:p14="http://schemas.microsoft.com/office/powerpoint/2010/main" val="2720742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0034" y="-9512"/>
            <a:ext cx="10868648" cy="7723162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2418" y="684812"/>
            <a:ext cx="7522481" cy="14837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17" y="2427163"/>
            <a:ext cx="7522482" cy="4359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5606" y="6786745"/>
            <a:ext cx="810744" cy="4101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A37AC-D5F8-4C6B-B5EC-EAEAC041840A}" type="datetimeFigureOut">
              <a:rPr lang="hy-AM" smtClean="0"/>
              <a:t>24.11.2019</a:t>
            </a:fld>
            <a:endParaRPr lang="hy-AM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2418" y="6786745"/>
            <a:ext cx="5478544" cy="4101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y-AM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37388" y="6786745"/>
            <a:ext cx="607512" cy="4101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11">
                <a:solidFill>
                  <a:schemeClr val="accent1"/>
                </a:solidFill>
              </a:defRPr>
            </a:lvl1pPr>
          </a:lstStyle>
          <a:p>
            <a:fld id="{E2EE4A04-091C-436A-B2D2-4681978D06F5}" type="slidenum">
              <a:rPr lang="hy-AM" smtClean="0"/>
              <a:t>‹#›</a:t>
            </a:fld>
            <a:endParaRPr lang="hy-AM" dirty="0"/>
          </a:p>
        </p:txBody>
      </p:sp>
    </p:spTree>
    <p:extLst>
      <p:ext uri="{BB962C8B-B14F-4D97-AF65-F5344CB8AC3E}">
        <p14:creationId xmlns:p14="http://schemas.microsoft.com/office/powerpoint/2010/main" val="1742799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5" r:id="rId1"/>
    <p:sldLayoutId id="2147484226" r:id="rId2"/>
    <p:sldLayoutId id="2147484227" r:id="rId3"/>
    <p:sldLayoutId id="2147484228" r:id="rId4"/>
    <p:sldLayoutId id="2147484229" r:id="rId5"/>
    <p:sldLayoutId id="2147484230" r:id="rId6"/>
    <p:sldLayoutId id="2147484231" r:id="rId7"/>
    <p:sldLayoutId id="2147484232" r:id="rId8"/>
    <p:sldLayoutId id="2147484233" r:id="rId9"/>
    <p:sldLayoutId id="2147484234" r:id="rId10"/>
    <p:sldLayoutId id="2147484235" r:id="rId11"/>
    <p:sldLayoutId id="2147484236" r:id="rId12"/>
    <p:sldLayoutId id="2147484237" r:id="rId13"/>
    <p:sldLayoutId id="2147484238" r:id="rId14"/>
    <p:sldLayoutId id="2147484239" r:id="rId15"/>
    <p:sldLayoutId id="2147484240" r:id="rId16"/>
  </p:sldLayoutIdLst>
  <p:txStyles>
    <p:titleStyle>
      <a:lvl1pPr algn="l" defTabSz="513618" rtl="0" eaLnBrk="1" latinLnBrk="0" hangingPunct="1">
        <a:spcBef>
          <a:spcPct val="0"/>
        </a:spcBef>
        <a:buNone/>
        <a:defRPr sz="4044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85214" indent="-385214" algn="l" defTabSz="513618" rtl="0" eaLnBrk="1" latinLnBrk="0" hangingPunct="1">
        <a:spcBef>
          <a:spcPts val="112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2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34630" indent="-321012" algn="l" defTabSz="513618" rtl="0" eaLnBrk="1" latinLnBrk="0" hangingPunct="1">
        <a:spcBef>
          <a:spcPts val="112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9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84046" indent="-256809" algn="l" defTabSz="513618" rtl="0" eaLnBrk="1" latinLnBrk="0" hangingPunct="1">
        <a:spcBef>
          <a:spcPts val="112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7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797665" indent="-256809" algn="l" defTabSz="513618" rtl="0" eaLnBrk="1" latinLnBrk="0" hangingPunct="1">
        <a:spcBef>
          <a:spcPts val="112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4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311283" indent="-256809" algn="l" defTabSz="513618" rtl="0" eaLnBrk="1" latinLnBrk="0" hangingPunct="1">
        <a:spcBef>
          <a:spcPts val="112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4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824902" indent="-256809" algn="l" defTabSz="513618" rtl="0" eaLnBrk="1" latinLnBrk="0" hangingPunct="1">
        <a:spcBef>
          <a:spcPts val="112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4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338520" indent="-256809" algn="l" defTabSz="513618" rtl="0" eaLnBrk="1" latinLnBrk="0" hangingPunct="1">
        <a:spcBef>
          <a:spcPts val="112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4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852139" indent="-256809" algn="l" defTabSz="513618" rtl="0" eaLnBrk="1" latinLnBrk="0" hangingPunct="1">
        <a:spcBef>
          <a:spcPts val="112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4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365757" indent="-256809" algn="l" defTabSz="513618" rtl="0" eaLnBrk="1" latinLnBrk="0" hangingPunct="1">
        <a:spcBef>
          <a:spcPts val="112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4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3618" rtl="0" eaLnBrk="1" latinLnBrk="0" hangingPunct="1">
        <a:defRPr sz="2022" kern="1200">
          <a:solidFill>
            <a:schemeClr val="tx1"/>
          </a:solidFill>
          <a:latin typeface="+mn-lt"/>
          <a:ea typeface="+mn-ea"/>
          <a:cs typeface="+mn-cs"/>
        </a:defRPr>
      </a:lvl1pPr>
      <a:lvl2pPr marL="513618" algn="l" defTabSz="513618" rtl="0" eaLnBrk="1" latinLnBrk="0" hangingPunct="1">
        <a:defRPr sz="2022" kern="1200">
          <a:solidFill>
            <a:schemeClr val="tx1"/>
          </a:solidFill>
          <a:latin typeface="+mn-lt"/>
          <a:ea typeface="+mn-ea"/>
          <a:cs typeface="+mn-cs"/>
        </a:defRPr>
      </a:lvl2pPr>
      <a:lvl3pPr marL="1027237" algn="l" defTabSz="513618" rtl="0" eaLnBrk="1" latinLnBrk="0" hangingPunct="1">
        <a:defRPr sz="2022" kern="1200">
          <a:solidFill>
            <a:schemeClr val="tx1"/>
          </a:solidFill>
          <a:latin typeface="+mn-lt"/>
          <a:ea typeface="+mn-ea"/>
          <a:cs typeface="+mn-cs"/>
        </a:defRPr>
      </a:lvl3pPr>
      <a:lvl4pPr marL="1540855" algn="l" defTabSz="513618" rtl="0" eaLnBrk="1" latinLnBrk="0" hangingPunct="1">
        <a:defRPr sz="2022" kern="1200">
          <a:solidFill>
            <a:schemeClr val="tx1"/>
          </a:solidFill>
          <a:latin typeface="+mn-lt"/>
          <a:ea typeface="+mn-ea"/>
          <a:cs typeface="+mn-cs"/>
        </a:defRPr>
      </a:lvl4pPr>
      <a:lvl5pPr marL="2054474" algn="l" defTabSz="513618" rtl="0" eaLnBrk="1" latinLnBrk="0" hangingPunct="1">
        <a:defRPr sz="2022" kern="1200">
          <a:solidFill>
            <a:schemeClr val="tx1"/>
          </a:solidFill>
          <a:latin typeface="+mn-lt"/>
          <a:ea typeface="+mn-ea"/>
          <a:cs typeface="+mn-cs"/>
        </a:defRPr>
      </a:lvl5pPr>
      <a:lvl6pPr marL="2568092" algn="l" defTabSz="513618" rtl="0" eaLnBrk="1" latinLnBrk="0" hangingPunct="1">
        <a:defRPr sz="2022" kern="1200">
          <a:solidFill>
            <a:schemeClr val="tx1"/>
          </a:solidFill>
          <a:latin typeface="+mn-lt"/>
          <a:ea typeface="+mn-ea"/>
          <a:cs typeface="+mn-cs"/>
        </a:defRPr>
      </a:lvl6pPr>
      <a:lvl7pPr marL="3081711" algn="l" defTabSz="513618" rtl="0" eaLnBrk="1" latinLnBrk="0" hangingPunct="1">
        <a:defRPr sz="2022" kern="1200">
          <a:solidFill>
            <a:schemeClr val="tx1"/>
          </a:solidFill>
          <a:latin typeface="+mn-lt"/>
          <a:ea typeface="+mn-ea"/>
          <a:cs typeface="+mn-cs"/>
        </a:defRPr>
      </a:lvl7pPr>
      <a:lvl8pPr marL="3595329" algn="l" defTabSz="513618" rtl="0" eaLnBrk="1" latinLnBrk="0" hangingPunct="1">
        <a:defRPr sz="2022" kern="1200">
          <a:solidFill>
            <a:schemeClr val="tx1"/>
          </a:solidFill>
          <a:latin typeface="+mn-lt"/>
          <a:ea typeface="+mn-ea"/>
          <a:cs typeface="+mn-cs"/>
        </a:defRPr>
      </a:lvl8pPr>
      <a:lvl9pPr marL="4108948" algn="l" defTabSz="513618" rtl="0" eaLnBrk="1" latinLnBrk="0" hangingPunct="1">
        <a:defRPr sz="202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Գրվածքի տեղապահ 9"/>
          <p:cNvSpPr>
            <a:spLocks noGrp="1"/>
          </p:cNvSpPr>
          <p:nvPr>
            <p:ph type="body" sz="half" idx="2"/>
          </p:nvPr>
        </p:nvSpPr>
        <p:spPr>
          <a:xfrm>
            <a:off x="1895388" y="6122516"/>
            <a:ext cx="2767264" cy="377984"/>
          </a:xfrm>
        </p:spPr>
        <p:txBody>
          <a:bodyPr>
            <a:noAutofit/>
          </a:bodyPr>
          <a:lstStyle/>
          <a:p>
            <a:r>
              <a:rPr lang="hy-AM" sz="1400" dirty="0">
                <a:solidFill>
                  <a:schemeClr val="tx1"/>
                </a:solidFill>
              </a:rPr>
              <a:t>«</a:t>
            </a:r>
            <a:r>
              <a:rPr lang="en-US" sz="1400" dirty="0">
                <a:solidFill>
                  <a:schemeClr val="tx1"/>
                </a:solidFill>
                <a:latin typeface="Arial Unicode" panose="020B0604020202020204" pitchFamily="34" charset="0"/>
              </a:rPr>
              <a:t>ԷՔՍԵԼԻՍՏ</a:t>
            </a:r>
            <a:r>
              <a:rPr lang="hy-AM" sz="1400" dirty="0">
                <a:solidFill>
                  <a:schemeClr val="tx1"/>
                </a:solidFill>
              </a:rPr>
              <a:t>» </a:t>
            </a:r>
            <a:r>
              <a:rPr lang="en-US" sz="1400" dirty="0">
                <a:solidFill>
                  <a:schemeClr val="tx1"/>
                </a:solidFill>
                <a:latin typeface="Arial Unicode" panose="020B0604020202020204" pitchFamily="34" charset="0"/>
              </a:rPr>
              <a:t>ՍՊԸ  </a:t>
            </a:r>
            <a:r>
              <a:rPr lang="en-US" sz="1400" dirty="0" err="1">
                <a:solidFill>
                  <a:schemeClr val="tx1"/>
                </a:solidFill>
                <a:latin typeface="Arial Unicode" panose="020B0604020202020204" pitchFamily="34" charset="0"/>
              </a:rPr>
              <a:t>տնօրեն</a:t>
            </a:r>
            <a:r>
              <a:rPr lang="en-US" sz="1400" dirty="0">
                <a:solidFill>
                  <a:schemeClr val="tx1"/>
                </a:solidFill>
                <a:latin typeface="Arial Unicode" panose="020B0604020202020204" pitchFamily="34" charset="0"/>
              </a:rPr>
              <a:t>`</a:t>
            </a:r>
            <a:endParaRPr lang="hy-AM" sz="1400" dirty="0">
              <a:solidFill>
                <a:schemeClr val="tx1"/>
              </a:solidFill>
            </a:endParaRPr>
          </a:p>
        </p:txBody>
      </p:sp>
      <p:sp>
        <p:nvSpPr>
          <p:cNvPr id="36" name="Գրվածքատուփ 35"/>
          <p:cNvSpPr txBox="1"/>
          <p:nvPr/>
        </p:nvSpPr>
        <p:spPr>
          <a:xfrm>
            <a:off x="8496215" y="6311509"/>
            <a:ext cx="1874922" cy="398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__ / __ / ____</a:t>
            </a:r>
            <a:endParaRPr lang="hy-AM" dirty="0"/>
          </a:p>
        </p:txBody>
      </p:sp>
      <p:grpSp>
        <p:nvGrpSpPr>
          <p:cNvPr id="4" name="Group 3"/>
          <p:cNvGrpSpPr/>
          <p:nvPr/>
        </p:nvGrpSpPr>
        <p:grpSpPr>
          <a:xfrm>
            <a:off x="1050029" y="2277240"/>
            <a:ext cx="8736217" cy="758741"/>
            <a:chOff x="1152600" y="1970815"/>
            <a:chExt cx="8736217" cy="758741"/>
          </a:xfrm>
        </p:grpSpPr>
        <p:sp>
          <p:nvSpPr>
            <p:cNvPr id="17" name="Գրվածքատուփ 16"/>
            <p:cNvSpPr txBox="1"/>
            <p:nvPr/>
          </p:nvSpPr>
          <p:spPr>
            <a:xfrm>
              <a:off x="1152600" y="2206336"/>
              <a:ext cx="60036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Arial Unicode" panose="020B0604020202020204" pitchFamily="34" charset="0"/>
                </a:rPr>
                <a:t>հաջողությամբ</a:t>
              </a:r>
              <a:r>
                <a:rPr lang="en-US" sz="1400" dirty="0">
                  <a:latin typeface="Arial Unicode" panose="020B0604020202020204" pitchFamily="34" charset="0"/>
                </a:rPr>
                <a:t> </a:t>
              </a:r>
              <a:r>
                <a:rPr lang="en-US" sz="1400" dirty="0" err="1">
                  <a:latin typeface="Arial Unicode" panose="020B0604020202020204" pitchFamily="34" charset="0"/>
                </a:rPr>
                <a:t>ավարտել</a:t>
              </a:r>
              <a:r>
                <a:rPr lang="en-US" sz="1400" dirty="0">
                  <a:latin typeface="Arial Unicode" panose="020B0604020202020204" pitchFamily="34" charset="0"/>
                </a:rPr>
                <a:t> է</a:t>
              </a:r>
            </a:p>
            <a:p>
              <a:r>
                <a:rPr lang="en-US" sz="1400" dirty="0" err="1">
                  <a:latin typeface="Arial Unicode" panose="020B0604020202020204" pitchFamily="34" charset="0"/>
                </a:rPr>
                <a:t>Դասընթացի</a:t>
              </a:r>
              <a:r>
                <a:rPr lang="en-US" sz="1400" dirty="0">
                  <a:latin typeface="Arial Unicode" panose="020B0604020202020204" pitchFamily="34" charset="0"/>
                </a:rPr>
                <a:t> </a:t>
              </a:r>
              <a:r>
                <a:rPr lang="en-US" sz="1400" dirty="0" err="1">
                  <a:latin typeface="Arial Unicode" panose="020B0604020202020204" pitchFamily="34" charset="0"/>
                </a:rPr>
                <a:t>տևողությունը</a:t>
              </a:r>
              <a:r>
                <a:rPr lang="en-US" sz="1400" dirty="0">
                  <a:latin typeface="Arial Unicode" panose="020B0604020202020204" pitchFamily="34" charset="0"/>
                </a:rPr>
                <a:t>` </a:t>
              </a:r>
              <a:r>
                <a:rPr lang="hy-AM" sz="1400" dirty="0">
                  <a:latin typeface="Arial Unicode" panose="020B0604020202020204" pitchFamily="34" charset="0"/>
                </a:rPr>
                <a:t>                       </a:t>
              </a:r>
              <a:r>
                <a:rPr lang="en-US" sz="1400" dirty="0">
                  <a:latin typeface="Arial Unicode" panose="020B0604020202020204" pitchFamily="34" charset="0"/>
                </a:rPr>
                <a:t>(</a:t>
              </a:r>
              <a:r>
                <a:rPr lang="en-US" sz="1400" dirty="0" err="1">
                  <a:latin typeface="Arial Unicode" panose="020B0604020202020204" pitchFamily="34" charset="0"/>
                </a:rPr>
                <a:t>ընդհանուր</a:t>
              </a:r>
              <a:r>
                <a:rPr lang="en-US" sz="1400" dirty="0">
                  <a:latin typeface="Arial Unicode" panose="020B0604020202020204" pitchFamily="34" charset="0"/>
                </a:rPr>
                <a:t>`        </a:t>
              </a:r>
              <a:r>
                <a:rPr lang="en-US" sz="1400" dirty="0" err="1">
                  <a:latin typeface="Arial Unicode" panose="020B0604020202020204" pitchFamily="34" charset="0"/>
                </a:rPr>
                <a:t>ժամ</a:t>
              </a:r>
              <a:r>
                <a:rPr lang="en-US" sz="1400" dirty="0">
                  <a:latin typeface="Arial Unicode" panose="020B0604020202020204" pitchFamily="34" charset="0"/>
                </a:rPr>
                <a:t>):</a:t>
              </a:r>
              <a:endParaRPr lang="hy-AM" sz="1400" dirty="0"/>
            </a:p>
          </p:txBody>
        </p:sp>
        <p:sp>
          <p:nvSpPr>
            <p:cNvPr id="37" name="Գրվածքատուփ 36"/>
            <p:cNvSpPr txBox="1"/>
            <p:nvPr/>
          </p:nvSpPr>
          <p:spPr>
            <a:xfrm>
              <a:off x="3356972" y="2196584"/>
              <a:ext cx="65318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  <a:latin typeface="Arial Unicode" panose="020B0604020202020204" pitchFamily="34" charset="0"/>
                </a:rPr>
                <a:t>«POWER BI (</a:t>
              </a:r>
              <a:r>
                <a:rPr lang="hy-AM" sz="1400" dirty="0">
                  <a:solidFill>
                    <a:schemeClr val="accent2">
                      <a:lumMod val="50000"/>
                    </a:schemeClr>
                  </a:solidFill>
                  <a:latin typeface="Arial Unicode" panose="020B0604020202020204" pitchFamily="34" charset="0"/>
                </a:rPr>
                <a:t>ԲԻԶՆԵՍ ԻՆՏԵԼԵԿՏ</a:t>
              </a:r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  <a:latin typeface="Arial Unicode" panose="020B0604020202020204" pitchFamily="34" charset="0"/>
                </a:rPr>
                <a:t>)» </a:t>
              </a:r>
              <a:r>
                <a:rPr lang="en-US" sz="1400" dirty="0" err="1">
                  <a:latin typeface="Arial Unicode" panose="020B0604020202020204" pitchFamily="34" charset="0"/>
                </a:rPr>
                <a:t>դասընթացը</a:t>
              </a:r>
              <a:r>
                <a:rPr lang="en-US" sz="1400" dirty="0">
                  <a:latin typeface="Arial Unicode" panose="020B0604020202020204" pitchFamily="34" charset="0"/>
                </a:rPr>
                <a:t>:</a:t>
              </a:r>
              <a:r>
                <a:rPr lang="hy-AM" sz="1400" dirty="0"/>
                <a:t> </a:t>
              </a:r>
            </a:p>
          </p:txBody>
        </p:sp>
        <p:sp>
          <p:nvSpPr>
            <p:cNvPr id="2" name="Rectangle 1"/>
            <p:cNvSpPr/>
            <p:nvPr/>
          </p:nvSpPr>
          <p:spPr>
            <a:xfrm>
              <a:off x="1152600" y="1970815"/>
              <a:ext cx="154401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>
                  <a:latin typeface="Arial Unicode" panose="020B0604020202020204" pitchFamily="34" charset="0"/>
                </a:rPr>
                <a:t>Տրվում</a:t>
              </a:r>
              <a:r>
                <a:rPr lang="en-US" sz="1400" dirty="0">
                  <a:latin typeface="Arial Unicode" panose="020B0604020202020204" pitchFamily="34" charset="0"/>
                </a:rPr>
                <a:t> է </a:t>
              </a:r>
              <a:r>
                <a:rPr lang="en-US" sz="1400" dirty="0" err="1">
                  <a:latin typeface="Arial Unicode" panose="020B0604020202020204" pitchFamily="34" charset="0"/>
                </a:rPr>
                <a:t>առ</a:t>
              </a:r>
              <a:r>
                <a:rPr lang="en-US" sz="1400" dirty="0">
                  <a:latin typeface="Arial Unicode" panose="020B0604020202020204" pitchFamily="34" charset="0"/>
                </a:rPr>
                <a:t> </a:t>
              </a:r>
              <a:r>
                <a:rPr lang="en-US" sz="1400" dirty="0" err="1">
                  <a:latin typeface="Arial Unicode" panose="020B0604020202020204" pitchFamily="34" charset="0"/>
                </a:rPr>
                <a:t>այն</a:t>
              </a:r>
              <a:r>
                <a:rPr lang="en-US" sz="1400" dirty="0">
                  <a:latin typeface="Arial Unicode" panose="020B0604020202020204" pitchFamily="34" charset="0"/>
                </a:rPr>
                <a:t>, </a:t>
              </a:r>
              <a:r>
                <a:rPr lang="en-US" sz="1400" dirty="0" err="1">
                  <a:latin typeface="Arial Unicode" panose="020B0604020202020204" pitchFamily="34" charset="0"/>
                </a:rPr>
                <a:t>որ</a:t>
              </a:r>
              <a:endParaRPr lang="hy-AM" sz="1400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796" y="5985211"/>
            <a:ext cx="869593" cy="869593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220431" y="969521"/>
            <a:ext cx="5238943" cy="900927"/>
            <a:chOff x="2134625" y="429834"/>
            <a:chExt cx="5238943" cy="900927"/>
          </a:xfrm>
        </p:grpSpPr>
        <p:sp>
          <p:nvSpPr>
            <p:cNvPr id="12" name="Գրվածքատուփ 11"/>
            <p:cNvSpPr txBox="1"/>
            <p:nvPr/>
          </p:nvSpPr>
          <p:spPr>
            <a:xfrm>
              <a:off x="2506616" y="932062"/>
              <a:ext cx="4427621" cy="398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 Unicode" panose="020B0604020202020204" pitchFamily="34" charset="0"/>
                </a:rPr>
                <a:t>ՀԱՎԱՍՏԱԳԻՐ</a:t>
              </a:r>
              <a:r>
                <a:rPr lang="hy-AM" dirty="0">
                  <a:solidFill>
                    <a:srgbClr val="0070C0"/>
                  </a:solidFill>
                </a:rPr>
                <a:t> </a:t>
              </a:r>
            </a:p>
          </p:txBody>
        </p:sp>
        <p:sp>
          <p:nvSpPr>
            <p:cNvPr id="18" name="Գրվածքի տեղապահ 9"/>
            <p:cNvSpPr txBox="1">
              <a:spLocks/>
            </p:cNvSpPr>
            <p:nvPr/>
          </p:nvSpPr>
          <p:spPr>
            <a:xfrm>
              <a:off x="2134625" y="429834"/>
              <a:ext cx="5238943" cy="64045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hy-AM" sz="2600" b="1" dirty="0">
                  <a:solidFill>
                    <a:schemeClr val="accent1">
                      <a:lumMod val="10000"/>
                    </a:schemeClr>
                  </a:solidFill>
                </a:rPr>
                <a:t>«</a:t>
              </a:r>
              <a:r>
                <a:rPr lang="en-US" sz="2600" b="1" dirty="0">
                  <a:solidFill>
                    <a:schemeClr val="accent1">
                      <a:lumMod val="10000"/>
                    </a:schemeClr>
                  </a:solidFill>
                  <a:latin typeface="Arial Unicode" panose="020B0604020202020204" pitchFamily="34" charset="0"/>
                </a:rPr>
                <a:t>ԷՔՍԵԼԻՍՏ</a:t>
              </a:r>
              <a:r>
                <a:rPr lang="hy-AM" sz="2600" b="1" dirty="0">
                  <a:solidFill>
                    <a:schemeClr val="accent1">
                      <a:lumMod val="10000"/>
                    </a:schemeClr>
                  </a:solidFill>
                </a:rPr>
                <a:t>» </a:t>
              </a:r>
              <a:r>
                <a:rPr lang="en-US" sz="2600" b="1" dirty="0">
                  <a:solidFill>
                    <a:schemeClr val="accent1">
                      <a:lumMod val="10000"/>
                    </a:schemeClr>
                  </a:solidFill>
                  <a:latin typeface="Arial Unicode" panose="020B0604020202020204" pitchFamily="34" charset="0"/>
                </a:rPr>
                <a:t>ԱԿՈՒՄԲ</a:t>
              </a:r>
              <a:endParaRPr lang="hy-AM" sz="2600" b="1" dirty="0">
                <a:solidFill>
                  <a:schemeClr val="accent1">
                    <a:lumMod val="10000"/>
                  </a:schemeClr>
                </a:solidFill>
              </a:endParaRPr>
            </a:p>
          </p:txBody>
        </p:sp>
      </p:grpSp>
      <p:sp>
        <p:nvSpPr>
          <p:cNvPr id="21" name="Գրվածքի տեղապահ 9"/>
          <p:cNvSpPr txBox="1">
            <a:spLocks/>
          </p:cNvSpPr>
          <p:nvPr/>
        </p:nvSpPr>
        <p:spPr>
          <a:xfrm>
            <a:off x="5636410" y="6122516"/>
            <a:ext cx="2767264" cy="377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  <a:latin typeface="Arial Unicode" panose="020B0604020202020204" pitchFamily="34" charset="0"/>
              </a:rPr>
              <a:t>Ա. </a:t>
            </a:r>
            <a:r>
              <a:rPr lang="en-US" sz="1400" dirty="0" err="1">
                <a:solidFill>
                  <a:schemeClr val="tx1"/>
                </a:solidFill>
                <a:latin typeface="Arial Unicode" panose="020B0604020202020204" pitchFamily="34" charset="0"/>
              </a:rPr>
              <a:t>Մարգարյան</a:t>
            </a:r>
            <a:endParaRPr lang="hy-AM" sz="1400" dirty="0">
              <a:solidFill>
                <a:schemeClr val="tx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94963" y="4996656"/>
            <a:ext cx="8867071" cy="742327"/>
            <a:chOff x="1152599" y="1913945"/>
            <a:chExt cx="8867071" cy="742327"/>
          </a:xfrm>
        </p:grpSpPr>
        <p:sp>
          <p:nvSpPr>
            <p:cNvPr id="14" name="Գրվածքատուփ 16"/>
            <p:cNvSpPr txBox="1"/>
            <p:nvPr/>
          </p:nvSpPr>
          <p:spPr>
            <a:xfrm>
              <a:off x="1152599" y="2133052"/>
              <a:ext cx="52615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 Unicode" panose="020B0604020202020204" pitchFamily="34" charset="0"/>
                </a:rPr>
                <a:t>certification of participation and completion of</a:t>
              </a:r>
            </a:p>
            <a:p>
              <a:r>
                <a:rPr lang="en-US" sz="1400" dirty="0">
                  <a:latin typeface="Arial Unicode" panose="020B0604020202020204" pitchFamily="34" charset="0"/>
                </a:rPr>
                <a:t>The course took place:</a:t>
              </a:r>
              <a:r>
                <a:rPr lang="hy-AM" sz="1400" dirty="0">
                  <a:latin typeface="Arial Unicode" panose="020B0604020202020204" pitchFamily="34" charset="0"/>
                </a:rPr>
                <a:t>                                </a:t>
              </a:r>
              <a:r>
                <a:rPr lang="en-US" sz="1400" dirty="0">
                  <a:latin typeface="Arial Unicode" panose="020B0604020202020204" pitchFamily="34" charset="0"/>
                </a:rPr>
                <a:t> (total             h). </a:t>
              </a:r>
              <a:endParaRPr lang="hy-AM" sz="1200" dirty="0"/>
            </a:p>
          </p:txBody>
        </p:sp>
        <p:sp>
          <p:nvSpPr>
            <p:cNvPr id="15" name="Գրվածքատուփ 36"/>
            <p:cNvSpPr txBox="1"/>
            <p:nvPr/>
          </p:nvSpPr>
          <p:spPr>
            <a:xfrm>
              <a:off x="4758079" y="2133051"/>
              <a:ext cx="52615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  <a:latin typeface="Arial Unicode" panose="020B0604020202020204" pitchFamily="34" charset="0"/>
                </a:rPr>
                <a:t>“POWER </a:t>
              </a:r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  <a:latin typeface="Arial Unicode" panose="020B0604020202020204" pitchFamily="34" charset="0"/>
                </a:rPr>
                <a:t>BI (BUSINESS INTELLIGENCE)" </a:t>
              </a:r>
              <a:r>
                <a:rPr lang="en-US" sz="1400" dirty="0">
                  <a:latin typeface="Arial Unicode" panose="020B0604020202020204" pitchFamily="34" charset="0"/>
                </a:rPr>
                <a:t>course.</a:t>
              </a:r>
              <a:endParaRPr lang="hy-AM" sz="12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152600" y="1913945"/>
              <a:ext cx="18437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Arial Unicode" panose="020B0604020202020204" pitchFamily="34" charset="0"/>
                </a:rPr>
                <a:t>Hereby confers upon</a:t>
              </a:r>
              <a:endParaRPr lang="hy-AM" sz="1200" dirty="0"/>
            </a:p>
          </p:txBody>
        </p:sp>
      </p:grpSp>
      <p:cxnSp>
        <p:nvCxnSpPr>
          <p:cNvPr id="20" name="Ուղիղ կապակցիչ 15"/>
          <p:cNvCxnSpPr/>
          <p:nvPr/>
        </p:nvCxnSpPr>
        <p:spPr>
          <a:xfrm>
            <a:off x="3002788" y="5215762"/>
            <a:ext cx="5400886" cy="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2220430" y="3656294"/>
            <a:ext cx="5238943" cy="883669"/>
            <a:chOff x="2323669" y="578810"/>
            <a:chExt cx="5238943" cy="883669"/>
          </a:xfrm>
        </p:grpSpPr>
        <p:sp>
          <p:nvSpPr>
            <p:cNvPr id="23" name="Գրվածքատուփ 11"/>
            <p:cNvSpPr txBox="1"/>
            <p:nvPr/>
          </p:nvSpPr>
          <p:spPr>
            <a:xfrm>
              <a:off x="2729329" y="1063780"/>
              <a:ext cx="4427621" cy="398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 Unicode" panose="020B0604020202020204" pitchFamily="34" charset="0"/>
                </a:rPr>
                <a:t>CERTIFICATE</a:t>
              </a:r>
              <a:r>
                <a:rPr lang="hy-AM" dirty="0">
                  <a:solidFill>
                    <a:srgbClr val="0070C0"/>
                  </a:solidFill>
                </a:rPr>
                <a:t> </a:t>
              </a:r>
            </a:p>
          </p:txBody>
        </p:sp>
        <p:sp>
          <p:nvSpPr>
            <p:cNvPr id="24" name="Գրվածքի տեղապահ 9"/>
            <p:cNvSpPr txBox="1">
              <a:spLocks/>
            </p:cNvSpPr>
            <p:nvPr/>
          </p:nvSpPr>
          <p:spPr>
            <a:xfrm>
              <a:off x="2323669" y="578810"/>
              <a:ext cx="5238943" cy="6142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600" b="1" dirty="0">
                  <a:solidFill>
                    <a:schemeClr val="accent1">
                      <a:lumMod val="10000"/>
                    </a:schemeClr>
                  </a:solidFill>
                </a:rPr>
                <a:t> “</a:t>
              </a:r>
              <a:r>
                <a:rPr lang="en-US" sz="2600" b="1" dirty="0">
                  <a:solidFill>
                    <a:schemeClr val="accent1">
                      <a:lumMod val="10000"/>
                    </a:schemeClr>
                  </a:solidFill>
                  <a:latin typeface="Arial Unicode" panose="020B0604020202020204" pitchFamily="34" charset="0"/>
                </a:rPr>
                <a:t>EXCELIST</a:t>
              </a:r>
              <a:r>
                <a:rPr lang="en-US" sz="2600" b="1" dirty="0">
                  <a:solidFill>
                    <a:schemeClr val="accent1">
                      <a:lumMod val="10000"/>
                    </a:schemeClr>
                  </a:solidFill>
                </a:rPr>
                <a:t>”</a:t>
              </a:r>
              <a:r>
                <a:rPr lang="hy-AM" sz="2600" b="1" dirty="0">
                  <a:solidFill>
                    <a:schemeClr val="accent1">
                      <a:lumMod val="10000"/>
                    </a:schemeClr>
                  </a:solidFill>
                </a:rPr>
                <a:t> </a:t>
              </a:r>
              <a:r>
                <a:rPr lang="en-US" sz="2600" b="1" dirty="0">
                  <a:solidFill>
                    <a:schemeClr val="accent1">
                      <a:lumMod val="10000"/>
                    </a:schemeClr>
                  </a:solidFill>
                  <a:latin typeface="Arial Unicode" panose="020B0604020202020204" pitchFamily="34" charset="0"/>
                </a:rPr>
                <a:t>CLUB</a:t>
              </a:r>
              <a:endParaRPr lang="hy-AM" sz="2600" b="1" dirty="0">
                <a:solidFill>
                  <a:schemeClr val="accent1">
                    <a:lumMod val="10000"/>
                  </a:schemeClr>
                </a:solidFill>
              </a:endParaRPr>
            </a:p>
          </p:txBody>
        </p:sp>
      </p:grpSp>
      <p:sp>
        <p:nvSpPr>
          <p:cNvPr id="28" name="Գրվածքի տեղապահ 9"/>
          <p:cNvSpPr txBox="1">
            <a:spLocks/>
          </p:cNvSpPr>
          <p:nvPr/>
        </p:nvSpPr>
        <p:spPr>
          <a:xfrm>
            <a:off x="1895388" y="6420007"/>
            <a:ext cx="2767264" cy="3779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>
                <a:solidFill>
                  <a:schemeClr val="tx1"/>
                </a:solidFill>
              </a:rPr>
              <a:t>“</a:t>
            </a:r>
            <a:r>
              <a:rPr lang="en-US" sz="1400">
                <a:solidFill>
                  <a:schemeClr val="tx1"/>
                </a:solidFill>
                <a:latin typeface="Arial Unicode" panose="020B0604020202020204" pitchFamily="34" charset="0"/>
              </a:rPr>
              <a:t>EXCELIST</a:t>
            </a:r>
            <a:r>
              <a:rPr lang="en-US" sz="1400">
                <a:solidFill>
                  <a:schemeClr val="tx1"/>
                </a:solidFill>
              </a:rPr>
              <a:t>”</a:t>
            </a:r>
            <a:r>
              <a:rPr lang="hy-AM" sz="140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Arial Unicode" panose="020B0604020202020204" pitchFamily="34" charset="0"/>
              </a:rPr>
              <a:t>LTD  director:</a:t>
            </a:r>
            <a:endParaRPr lang="hy-AM" sz="1400" dirty="0">
              <a:solidFill>
                <a:schemeClr val="tx1"/>
              </a:solidFill>
            </a:endParaRPr>
          </a:p>
        </p:txBody>
      </p:sp>
      <p:sp>
        <p:nvSpPr>
          <p:cNvPr id="29" name="Գրվածքի տեղապահ 9"/>
          <p:cNvSpPr txBox="1">
            <a:spLocks/>
          </p:cNvSpPr>
          <p:nvPr/>
        </p:nvSpPr>
        <p:spPr>
          <a:xfrm>
            <a:off x="5636410" y="6406220"/>
            <a:ext cx="2767264" cy="377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  <a:latin typeface="Arial Unicode" panose="020B0604020202020204" pitchFamily="34" charset="0"/>
              </a:rPr>
              <a:t>A. Margaryan</a:t>
            </a:r>
            <a:endParaRPr lang="hy-AM" sz="1400" dirty="0">
              <a:solidFill>
                <a:schemeClr val="tx1"/>
              </a:solidFill>
            </a:endParaRPr>
          </a:p>
        </p:txBody>
      </p:sp>
      <p:cxnSp>
        <p:nvCxnSpPr>
          <p:cNvPr id="25" name="Ուղիղ կապակցիչ 15"/>
          <p:cNvCxnSpPr/>
          <p:nvPr/>
        </p:nvCxnSpPr>
        <p:spPr>
          <a:xfrm>
            <a:off x="2896159" y="2512761"/>
            <a:ext cx="5480502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97203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15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D8F2FA"/>
      </a:accent1>
      <a:accent2>
        <a:srgbClr val="C5EBF9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466</TotalTime>
  <Words>87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Unicode</vt:lpstr>
      <vt:lpstr>Calibri</vt:lpstr>
      <vt:lpstr>Trebuchet MS</vt:lpstr>
      <vt:lpstr>Wingdings 3</vt:lpstr>
      <vt:lpstr>Facet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Վկայական</dc:title>
  <dc:creator>Ashot Margaryan</dc:creator>
  <cp:lastModifiedBy>Ashot Margaryan</cp:lastModifiedBy>
  <cp:revision>52</cp:revision>
  <dcterms:created xsi:type="dcterms:W3CDTF">2016-04-08T20:41:58Z</dcterms:created>
  <dcterms:modified xsi:type="dcterms:W3CDTF">2019-11-24T11:11:51Z</dcterms:modified>
</cp:coreProperties>
</file>