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308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gLteAk/PAcN6YqaBFhRb82y69J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87" autoAdjust="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1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3" Type="http://schemas.openxmlformats.org/officeDocument/2006/relationships/tableStyles" Target="tableStyles.xml"/><Relationship Id="rId5" Type="http://schemas.openxmlformats.org/officeDocument/2006/relationships/font" Target="fonts/font2.fntdata"/><Relationship Id="rId49" Type="http://customschemas.google.com/relationships/presentationmetadata" Target="metadata"/><Relationship Id="rId52" Type="http://schemas.openxmlformats.org/officeDocument/2006/relationships/theme" Target="theme/theme1.xml"/><Relationship Id="rId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fa67af68d_3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33" name="Google Shape;333;g5fa67af68d_3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905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Title">
  <p:cSld name="01_Titl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96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4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590;g60d7a121c4_0_67">
            <a:extLst>
              <a:ext uri="{FF2B5EF4-FFF2-40B4-BE49-F238E27FC236}">
                <a16:creationId xmlns:a16="http://schemas.microsoft.com/office/drawing/2014/main" id="{D2D34953-1489-4EBA-BE6C-6FC758BFA057}"/>
              </a:ext>
            </a:extLst>
          </p:cNvPr>
          <p:cNvSpPr/>
          <p:nvPr/>
        </p:nvSpPr>
        <p:spPr>
          <a:xfrm>
            <a:off x="0" y="893"/>
            <a:ext cx="12192000" cy="1399200"/>
          </a:xfrm>
          <a:prstGeom prst="rect">
            <a:avLst/>
          </a:prstGeom>
          <a:solidFill>
            <a:srgbClr val="0035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700"/>
            </a:pPr>
            <a:r>
              <a:rPr lang="es-ES" sz="4800" b="1" dirty="0" err="1">
                <a:solidFill>
                  <a:schemeClr val="lt1"/>
                </a:solidFill>
              </a:rPr>
              <a:t>Action</a:t>
            </a:r>
            <a:r>
              <a:rPr lang="es-ES" sz="4800" b="1" dirty="0">
                <a:solidFill>
                  <a:schemeClr val="lt1"/>
                </a:solidFill>
              </a:rPr>
              <a:t> Plan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FD6ABB5-A03F-4456-95EC-44B5E6EEBDF9}"/>
              </a:ext>
            </a:extLst>
          </p:cNvPr>
          <p:cNvSpPr/>
          <p:nvPr/>
        </p:nvSpPr>
        <p:spPr>
          <a:xfrm>
            <a:off x="436099" y="1716258"/>
            <a:ext cx="7230793" cy="485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03605F6-3BBF-42C6-B9BA-AD49D5014CF5}"/>
              </a:ext>
            </a:extLst>
          </p:cNvPr>
          <p:cNvSpPr/>
          <p:nvPr/>
        </p:nvSpPr>
        <p:spPr>
          <a:xfrm>
            <a:off x="759657" y="2644725"/>
            <a:ext cx="6611816" cy="6705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(515K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x 17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fields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2479107-EF28-487A-874F-FA1D8C75803C}"/>
              </a:ext>
            </a:extLst>
          </p:cNvPr>
          <p:cNvSpPr/>
          <p:nvPr/>
        </p:nvSpPr>
        <p:spPr>
          <a:xfrm>
            <a:off x="759657" y="4895555"/>
            <a:ext cx="6611816" cy="6705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Web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Scraping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Stars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&amp; Price): Trabajo de comprobación manual y perdida de información de hoteles ya no existentes.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A68A3B3-ABE6-416C-9CD6-80FFD60CAD15}"/>
              </a:ext>
            </a:extLst>
          </p:cNvPr>
          <p:cNvSpPr/>
          <p:nvPr/>
        </p:nvSpPr>
        <p:spPr>
          <a:xfrm>
            <a:off x="759657" y="3395001"/>
            <a:ext cx="6611816" cy="6705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NLP para identificar características positivas y negativas más importantes y clasificar hoteles y reservas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FB6B95F-2E9F-4A36-9DD9-7A3F053428CA}"/>
              </a:ext>
            </a:extLst>
          </p:cNvPr>
          <p:cNvSpPr/>
          <p:nvPr/>
        </p:nvSpPr>
        <p:spPr>
          <a:xfrm>
            <a:off x="759657" y="5645831"/>
            <a:ext cx="6611816" cy="6705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Advanced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Web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Scraping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(Facilites): Dificultad alta ya que cada hotel tiene decenas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facilities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la clasificación no es homogénea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D4DCBA3-E51C-452B-BD4A-46B09A7F5156}"/>
              </a:ext>
            </a:extLst>
          </p:cNvPr>
          <p:cNvSpPr/>
          <p:nvPr/>
        </p:nvSpPr>
        <p:spPr>
          <a:xfrm>
            <a:off x="759657" y="4145278"/>
            <a:ext cx="6611816" cy="6705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Búsqueda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Landmarks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asociados a cada ciudad de manera ‘científica’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05BD31-0BAD-47D9-9FDC-D9F057DD525D}"/>
              </a:ext>
            </a:extLst>
          </p:cNvPr>
          <p:cNvSpPr txBox="1"/>
          <p:nvPr/>
        </p:nvSpPr>
        <p:spPr>
          <a:xfrm>
            <a:off x="1828800" y="1997611"/>
            <a:ext cx="444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1 – PREDICCION DE NOTAS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A3F53E2-2982-4F31-90BE-158F50EE6659}"/>
              </a:ext>
            </a:extLst>
          </p:cNvPr>
          <p:cNvSpPr/>
          <p:nvPr/>
        </p:nvSpPr>
        <p:spPr>
          <a:xfrm>
            <a:off x="7835706" y="1716258"/>
            <a:ext cx="3950675" cy="485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72036FD-3C05-42F1-9AA5-E09F82826270}"/>
              </a:ext>
            </a:extLst>
          </p:cNvPr>
          <p:cNvSpPr txBox="1"/>
          <p:nvPr/>
        </p:nvSpPr>
        <p:spPr>
          <a:xfrm>
            <a:off x="8270631" y="2459276"/>
            <a:ext cx="30808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2 – CLASIFICACION DE CLIENTES</a:t>
            </a:r>
          </a:p>
          <a:p>
            <a:pPr algn="ctr"/>
            <a:endParaRPr lang="es-ES" sz="2400" dirty="0">
              <a:solidFill>
                <a:schemeClr val="bg1"/>
              </a:solidFill>
            </a:endParaRPr>
          </a:p>
          <a:p>
            <a:pPr algn="ctr"/>
            <a:endParaRPr lang="es-ES" sz="2400" dirty="0">
              <a:solidFill>
                <a:schemeClr val="bg1"/>
              </a:solidFill>
            </a:endParaRPr>
          </a:p>
          <a:p>
            <a:pPr algn="ctr"/>
            <a:endParaRPr lang="es-ES" sz="24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Cluster </a:t>
            </a:r>
            <a:r>
              <a:rPr lang="en-GB" sz="2400" dirty="0" err="1">
                <a:solidFill>
                  <a:schemeClr val="bg1"/>
                </a:solidFill>
              </a:rPr>
              <a:t>Jerarquico</a:t>
            </a:r>
            <a:r>
              <a:rPr lang="en-GB" sz="2400" dirty="0">
                <a:solidFill>
                  <a:schemeClr val="bg1"/>
                </a:solidFill>
              </a:rPr>
              <a:t> y </a:t>
            </a:r>
            <a:r>
              <a:rPr lang="en-GB" sz="2400" dirty="0" err="1">
                <a:solidFill>
                  <a:schemeClr val="bg1"/>
                </a:solidFill>
              </a:rPr>
              <a:t>caracterización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clientes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endParaRPr lang="es-ES" sz="2400" dirty="0">
              <a:solidFill>
                <a:schemeClr val="bg1"/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48DB91B-D07D-4652-A287-66B87325DC37}"/>
              </a:ext>
            </a:extLst>
          </p:cNvPr>
          <p:cNvCxnSpPr>
            <a:cxnSpLocks/>
          </p:cNvCxnSpPr>
          <p:nvPr/>
        </p:nvCxnSpPr>
        <p:spPr>
          <a:xfrm>
            <a:off x="6977574" y="3870963"/>
            <a:ext cx="2180494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48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97</Words>
  <Application>Microsoft Office PowerPoint</Application>
  <PresentationFormat>Panorámica</PresentationFormat>
  <Paragraphs>12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Krishna Morales</dc:creator>
  <cp:lastModifiedBy>Albert</cp:lastModifiedBy>
  <cp:revision>23</cp:revision>
  <dcterms:created xsi:type="dcterms:W3CDTF">2020-02-24T19:55:30Z</dcterms:created>
  <dcterms:modified xsi:type="dcterms:W3CDTF">2020-03-05T17:35:59Z</dcterms:modified>
</cp:coreProperties>
</file>